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6" d="100"/>
          <a:sy n="96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AF17FC-1117-471F-8345-8E75C90EA6B7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3EABF50-E10B-47E4-9FA9-2446F1347076}">
      <dgm:prSet/>
      <dgm:spPr/>
      <dgm:t>
        <a:bodyPr/>
        <a:lstStyle/>
        <a:p>
          <a:r>
            <a:rPr lang="en-US" b="1" dirty="0"/>
            <a:t>Who?</a:t>
          </a:r>
          <a:endParaRPr lang="en-US" dirty="0"/>
        </a:p>
        <a:p>
          <a:r>
            <a:rPr lang="en-US" dirty="0"/>
            <a:t>All Carriers</a:t>
          </a:r>
        </a:p>
      </dgm:t>
    </dgm:pt>
    <dgm:pt modelId="{F9D655DE-F241-429D-91C4-374457E39A89}" type="parTrans" cxnId="{F1BC5B58-54BD-4410-884F-FDC8D1E6AD89}">
      <dgm:prSet/>
      <dgm:spPr/>
      <dgm:t>
        <a:bodyPr/>
        <a:lstStyle/>
        <a:p>
          <a:endParaRPr lang="en-US"/>
        </a:p>
      </dgm:t>
    </dgm:pt>
    <dgm:pt modelId="{E34E5A53-0AB0-4F2F-A23F-29059355480D}" type="sibTrans" cxnId="{F1BC5B58-54BD-4410-884F-FDC8D1E6AD89}">
      <dgm:prSet/>
      <dgm:spPr/>
      <dgm:t>
        <a:bodyPr/>
        <a:lstStyle/>
        <a:p>
          <a:endParaRPr lang="en-US"/>
        </a:p>
      </dgm:t>
    </dgm:pt>
    <dgm:pt modelId="{C53DDA05-81B3-4C59-9543-279A7A595C6E}">
      <dgm:prSet/>
      <dgm:spPr/>
      <dgm:t>
        <a:bodyPr/>
        <a:lstStyle/>
        <a:p>
          <a:r>
            <a:rPr lang="en-US" b="1" dirty="0"/>
            <a:t>What? </a:t>
          </a:r>
        </a:p>
        <a:p>
          <a:r>
            <a:rPr lang="en-US" dirty="0"/>
            <a:t>Association Coverage</a:t>
          </a:r>
        </a:p>
      </dgm:t>
    </dgm:pt>
    <dgm:pt modelId="{D8024299-F860-4E28-B355-CDE5D1EB0BB6}" type="parTrans" cxnId="{371E78FF-F49C-4FBD-B9D8-68588B31B3F8}">
      <dgm:prSet/>
      <dgm:spPr/>
      <dgm:t>
        <a:bodyPr/>
        <a:lstStyle/>
        <a:p>
          <a:endParaRPr lang="en-US"/>
        </a:p>
      </dgm:t>
    </dgm:pt>
    <dgm:pt modelId="{2535A5F4-23D2-43FD-9595-F77500DD0E5F}" type="sibTrans" cxnId="{371E78FF-F49C-4FBD-B9D8-68588B31B3F8}">
      <dgm:prSet/>
      <dgm:spPr/>
      <dgm:t>
        <a:bodyPr/>
        <a:lstStyle/>
        <a:p>
          <a:endParaRPr lang="en-US"/>
        </a:p>
      </dgm:t>
    </dgm:pt>
    <dgm:pt modelId="{220C086E-FBE6-4266-AC99-C31C34576CC6}">
      <dgm:prSet/>
      <dgm:spPr/>
      <dgm:t>
        <a:bodyPr/>
        <a:lstStyle/>
        <a:p>
          <a:r>
            <a:rPr lang="en-US" b="1" dirty="0"/>
            <a:t>When? </a:t>
          </a:r>
        </a:p>
        <a:p>
          <a:r>
            <a:rPr lang="en-US" dirty="0"/>
            <a:t>Right Now</a:t>
          </a:r>
        </a:p>
      </dgm:t>
    </dgm:pt>
    <dgm:pt modelId="{D51FF9AB-2979-482A-A71C-4A20219BB6F0}" type="parTrans" cxnId="{34D9CE6A-4341-4689-98B7-99E10D3128EA}">
      <dgm:prSet/>
      <dgm:spPr/>
      <dgm:t>
        <a:bodyPr/>
        <a:lstStyle/>
        <a:p>
          <a:endParaRPr lang="en-US"/>
        </a:p>
      </dgm:t>
    </dgm:pt>
    <dgm:pt modelId="{01ED61A5-2CCE-45FF-B3E0-1BFFF6B13942}" type="sibTrans" cxnId="{34D9CE6A-4341-4689-98B7-99E10D3128EA}">
      <dgm:prSet/>
      <dgm:spPr/>
      <dgm:t>
        <a:bodyPr/>
        <a:lstStyle/>
        <a:p>
          <a:endParaRPr lang="en-US"/>
        </a:p>
      </dgm:t>
    </dgm:pt>
    <dgm:pt modelId="{D13115D1-1723-4C2A-AF97-819A8C1FB9BA}">
      <dgm:prSet/>
      <dgm:spPr/>
      <dgm:t>
        <a:bodyPr/>
        <a:lstStyle/>
        <a:p>
          <a:r>
            <a:rPr lang="en-US" b="1" dirty="0"/>
            <a:t>Where?</a:t>
          </a:r>
        </a:p>
        <a:p>
          <a:r>
            <a:rPr lang="en-US" dirty="0"/>
            <a:t>Countrywide, Florida more than others</a:t>
          </a:r>
        </a:p>
      </dgm:t>
    </dgm:pt>
    <dgm:pt modelId="{F6756BCA-E1F3-4D53-B068-DB14F19D9018}" type="parTrans" cxnId="{8C8669C5-4196-41D1-8BA1-9BD3DE0034AD}">
      <dgm:prSet/>
      <dgm:spPr/>
      <dgm:t>
        <a:bodyPr/>
        <a:lstStyle/>
        <a:p>
          <a:endParaRPr lang="en-US"/>
        </a:p>
      </dgm:t>
    </dgm:pt>
    <dgm:pt modelId="{2E534F7A-BD3D-4E40-8822-0C24A22E9873}" type="sibTrans" cxnId="{8C8669C5-4196-41D1-8BA1-9BD3DE0034AD}">
      <dgm:prSet/>
      <dgm:spPr/>
      <dgm:t>
        <a:bodyPr/>
        <a:lstStyle/>
        <a:p>
          <a:endParaRPr lang="en-US"/>
        </a:p>
      </dgm:t>
    </dgm:pt>
    <dgm:pt modelId="{5EAC1070-ED4F-4743-BC2C-3B236525AE12}">
      <dgm:prSet/>
      <dgm:spPr/>
      <dgm:t>
        <a:bodyPr/>
        <a:lstStyle/>
        <a:p>
          <a:r>
            <a:rPr lang="en-US" b="1" dirty="0"/>
            <a:t>Why?</a:t>
          </a:r>
        </a:p>
        <a:p>
          <a:r>
            <a:rPr lang="en-US" dirty="0"/>
            <a:t>Reinsurance Costs, Catastrophe Losses, </a:t>
          </a:r>
          <a:r>
            <a:rPr lang="en-US"/>
            <a:t>Increase Demand</a:t>
          </a:r>
          <a:r>
            <a:rPr lang="en-US" dirty="0"/>
            <a:t>, Less Supply</a:t>
          </a:r>
        </a:p>
      </dgm:t>
    </dgm:pt>
    <dgm:pt modelId="{FEB6D34B-5D14-4978-9380-C260D132D88D}" type="parTrans" cxnId="{1D7BB902-4674-44C4-AF96-8F901307A324}">
      <dgm:prSet/>
      <dgm:spPr/>
      <dgm:t>
        <a:bodyPr/>
        <a:lstStyle/>
        <a:p>
          <a:endParaRPr lang="en-US"/>
        </a:p>
      </dgm:t>
    </dgm:pt>
    <dgm:pt modelId="{9F883DF6-6C6E-4314-AB57-4FECA733800D}" type="sibTrans" cxnId="{1D7BB902-4674-44C4-AF96-8F901307A324}">
      <dgm:prSet/>
      <dgm:spPr/>
      <dgm:t>
        <a:bodyPr/>
        <a:lstStyle/>
        <a:p>
          <a:endParaRPr lang="en-US"/>
        </a:p>
      </dgm:t>
    </dgm:pt>
    <dgm:pt modelId="{C560E380-DC9D-47D0-BAF0-C128E05CBA84}" type="pres">
      <dgm:prSet presAssocID="{DEAF17FC-1117-471F-8345-8E75C90EA6B7}" presName="root" presStyleCnt="0">
        <dgm:presLayoutVars>
          <dgm:dir/>
          <dgm:resizeHandles val="exact"/>
        </dgm:presLayoutVars>
      </dgm:prSet>
      <dgm:spPr/>
    </dgm:pt>
    <dgm:pt modelId="{FB13BA98-140E-46B6-A9F6-6DC5B1EC782B}" type="pres">
      <dgm:prSet presAssocID="{DEAF17FC-1117-471F-8345-8E75C90EA6B7}" presName="container" presStyleCnt="0">
        <dgm:presLayoutVars>
          <dgm:dir/>
          <dgm:resizeHandles val="exact"/>
        </dgm:presLayoutVars>
      </dgm:prSet>
      <dgm:spPr/>
    </dgm:pt>
    <dgm:pt modelId="{F01D5596-4A09-43F2-9F2F-A0990E4CE990}" type="pres">
      <dgm:prSet presAssocID="{A3EABF50-E10B-47E4-9FA9-2446F1347076}" presName="compNode" presStyleCnt="0"/>
      <dgm:spPr/>
    </dgm:pt>
    <dgm:pt modelId="{8C0C5F31-EDF8-4A3E-A8EF-52D3E8E12B85}" type="pres">
      <dgm:prSet presAssocID="{A3EABF50-E10B-47E4-9FA9-2446F1347076}" presName="iconBgRect" presStyleLbl="bgShp" presStyleIdx="0" presStyleCnt="5"/>
      <dgm:spPr/>
    </dgm:pt>
    <dgm:pt modelId="{90483522-2869-469F-918B-975E623F65B1}" type="pres">
      <dgm:prSet presAssocID="{A3EABF50-E10B-47E4-9FA9-2446F134707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BA764EEF-A021-4F78-969B-4BF2CBD5C343}" type="pres">
      <dgm:prSet presAssocID="{A3EABF50-E10B-47E4-9FA9-2446F1347076}" presName="spaceRect" presStyleCnt="0"/>
      <dgm:spPr/>
    </dgm:pt>
    <dgm:pt modelId="{C5C150E9-05AB-4D3D-86C5-6F18CEB9BAF5}" type="pres">
      <dgm:prSet presAssocID="{A3EABF50-E10B-47E4-9FA9-2446F1347076}" presName="textRect" presStyleLbl="revTx" presStyleIdx="0" presStyleCnt="5">
        <dgm:presLayoutVars>
          <dgm:chMax val="1"/>
          <dgm:chPref val="1"/>
        </dgm:presLayoutVars>
      </dgm:prSet>
      <dgm:spPr/>
    </dgm:pt>
    <dgm:pt modelId="{44F17212-0E43-455D-9928-8981DC2DCE55}" type="pres">
      <dgm:prSet presAssocID="{E34E5A53-0AB0-4F2F-A23F-29059355480D}" presName="sibTrans" presStyleLbl="sibTrans2D1" presStyleIdx="0" presStyleCnt="0"/>
      <dgm:spPr/>
    </dgm:pt>
    <dgm:pt modelId="{2E1A31DB-E434-4F3D-8F80-31AFA493E595}" type="pres">
      <dgm:prSet presAssocID="{C53DDA05-81B3-4C59-9543-279A7A595C6E}" presName="compNode" presStyleCnt="0"/>
      <dgm:spPr/>
    </dgm:pt>
    <dgm:pt modelId="{9DF44852-5A64-422C-AAF3-05680FD9215D}" type="pres">
      <dgm:prSet presAssocID="{C53DDA05-81B3-4C59-9543-279A7A595C6E}" presName="iconBgRect" presStyleLbl="bgShp" presStyleIdx="1" presStyleCnt="5"/>
      <dgm:spPr/>
    </dgm:pt>
    <dgm:pt modelId="{8B355CE5-E38A-4544-B601-5F1B786BCCFA}" type="pres">
      <dgm:prSet presAssocID="{C53DDA05-81B3-4C59-9543-279A7A595C6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3AF8686D-81A5-4BDD-817D-5953EF1BA423}" type="pres">
      <dgm:prSet presAssocID="{C53DDA05-81B3-4C59-9543-279A7A595C6E}" presName="spaceRect" presStyleCnt="0"/>
      <dgm:spPr/>
    </dgm:pt>
    <dgm:pt modelId="{7D36C3AD-C769-453E-877C-8BD88FB088A4}" type="pres">
      <dgm:prSet presAssocID="{C53DDA05-81B3-4C59-9543-279A7A595C6E}" presName="textRect" presStyleLbl="revTx" presStyleIdx="1" presStyleCnt="5">
        <dgm:presLayoutVars>
          <dgm:chMax val="1"/>
          <dgm:chPref val="1"/>
        </dgm:presLayoutVars>
      </dgm:prSet>
      <dgm:spPr/>
    </dgm:pt>
    <dgm:pt modelId="{F3993115-FCFB-4F81-9461-C69F27BFF67A}" type="pres">
      <dgm:prSet presAssocID="{2535A5F4-23D2-43FD-9595-F77500DD0E5F}" presName="sibTrans" presStyleLbl="sibTrans2D1" presStyleIdx="0" presStyleCnt="0"/>
      <dgm:spPr/>
    </dgm:pt>
    <dgm:pt modelId="{78EBD7B6-83D9-4D13-B028-EE636DE7D2A3}" type="pres">
      <dgm:prSet presAssocID="{220C086E-FBE6-4266-AC99-C31C34576CC6}" presName="compNode" presStyleCnt="0"/>
      <dgm:spPr/>
    </dgm:pt>
    <dgm:pt modelId="{557C2497-1873-4B4F-809B-66A80EEA7C02}" type="pres">
      <dgm:prSet presAssocID="{220C086E-FBE6-4266-AC99-C31C34576CC6}" presName="iconBgRect" presStyleLbl="bgShp" presStyleIdx="2" presStyleCnt="5"/>
      <dgm:spPr/>
    </dgm:pt>
    <dgm:pt modelId="{BEEDE3C4-C438-4383-9116-60804544D85A}" type="pres">
      <dgm:prSet presAssocID="{220C086E-FBE6-4266-AC99-C31C34576CC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AE4CFF7C-4500-4C9A-9551-5515A76DD98D}" type="pres">
      <dgm:prSet presAssocID="{220C086E-FBE6-4266-AC99-C31C34576CC6}" presName="spaceRect" presStyleCnt="0"/>
      <dgm:spPr/>
    </dgm:pt>
    <dgm:pt modelId="{8A642595-E0FF-4C06-8205-1542B291A74F}" type="pres">
      <dgm:prSet presAssocID="{220C086E-FBE6-4266-AC99-C31C34576CC6}" presName="textRect" presStyleLbl="revTx" presStyleIdx="2" presStyleCnt="5">
        <dgm:presLayoutVars>
          <dgm:chMax val="1"/>
          <dgm:chPref val="1"/>
        </dgm:presLayoutVars>
      </dgm:prSet>
      <dgm:spPr/>
    </dgm:pt>
    <dgm:pt modelId="{AAEFF020-B733-4B32-8A4D-5E60E63CC7E2}" type="pres">
      <dgm:prSet presAssocID="{01ED61A5-2CCE-45FF-B3E0-1BFFF6B13942}" presName="sibTrans" presStyleLbl="sibTrans2D1" presStyleIdx="0" presStyleCnt="0"/>
      <dgm:spPr/>
    </dgm:pt>
    <dgm:pt modelId="{CFC3DA8D-79ED-450A-9582-87A3F2114B81}" type="pres">
      <dgm:prSet presAssocID="{D13115D1-1723-4C2A-AF97-819A8C1FB9BA}" presName="compNode" presStyleCnt="0"/>
      <dgm:spPr/>
    </dgm:pt>
    <dgm:pt modelId="{141713B3-3A25-4D46-91F3-A9140DAB3979}" type="pres">
      <dgm:prSet presAssocID="{D13115D1-1723-4C2A-AF97-819A8C1FB9BA}" presName="iconBgRect" presStyleLbl="bgShp" presStyleIdx="3" presStyleCnt="5"/>
      <dgm:spPr/>
    </dgm:pt>
    <dgm:pt modelId="{1339819B-92E4-4688-8F38-B57A95ED4B9A}" type="pres">
      <dgm:prSet presAssocID="{D13115D1-1723-4C2A-AF97-819A8C1FB9B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4DE6CAFC-B535-452E-BAB3-F44A38306825}" type="pres">
      <dgm:prSet presAssocID="{D13115D1-1723-4C2A-AF97-819A8C1FB9BA}" presName="spaceRect" presStyleCnt="0"/>
      <dgm:spPr/>
    </dgm:pt>
    <dgm:pt modelId="{A2802E17-528E-4EE5-B9C2-6C4094F3381F}" type="pres">
      <dgm:prSet presAssocID="{D13115D1-1723-4C2A-AF97-819A8C1FB9BA}" presName="textRect" presStyleLbl="revTx" presStyleIdx="3" presStyleCnt="5">
        <dgm:presLayoutVars>
          <dgm:chMax val="1"/>
          <dgm:chPref val="1"/>
        </dgm:presLayoutVars>
      </dgm:prSet>
      <dgm:spPr/>
    </dgm:pt>
    <dgm:pt modelId="{91A0B3D1-01BE-4CD2-BEEE-B2A0B6E3411F}" type="pres">
      <dgm:prSet presAssocID="{2E534F7A-BD3D-4E40-8822-0C24A22E9873}" presName="sibTrans" presStyleLbl="sibTrans2D1" presStyleIdx="0" presStyleCnt="0"/>
      <dgm:spPr/>
    </dgm:pt>
    <dgm:pt modelId="{084FB825-D212-413F-A992-2DA74C0AF5D2}" type="pres">
      <dgm:prSet presAssocID="{5EAC1070-ED4F-4743-BC2C-3B236525AE12}" presName="compNode" presStyleCnt="0"/>
      <dgm:spPr/>
    </dgm:pt>
    <dgm:pt modelId="{0C585AF4-B803-4754-8285-23E7C648C92E}" type="pres">
      <dgm:prSet presAssocID="{5EAC1070-ED4F-4743-BC2C-3B236525AE12}" presName="iconBgRect" presStyleLbl="bgShp" presStyleIdx="4" presStyleCnt="5" custLinFactNeighborX="99827"/>
      <dgm:spPr/>
    </dgm:pt>
    <dgm:pt modelId="{51C96929-8733-4463-A47E-499B0E9FE98F}" type="pres">
      <dgm:prSet presAssocID="{5EAC1070-ED4F-4743-BC2C-3B236525AE12}" presName="iconRect" presStyleLbl="node1" presStyleIdx="4" presStyleCnt="5" custLinFactX="72172" custLinFactNeighborX="10000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842999B1-371A-4EB2-8EB5-41BC63DC03FC}" type="pres">
      <dgm:prSet presAssocID="{5EAC1070-ED4F-4743-BC2C-3B236525AE12}" presName="spaceRect" presStyleCnt="0"/>
      <dgm:spPr/>
    </dgm:pt>
    <dgm:pt modelId="{216C0908-4E16-406A-9F0A-EAD377FE024F}" type="pres">
      <dgm:prSet presAssocID="{5EAC1070-ED4F-4743-BC2C-3B236525AE12}" presName="textRect" presStyleLbl="revTx" presStyleIdx="4" presStyleCnt="5" custScaleX="181454" custScaleY="94634" custLinFactNeighborX="80478" custLinFactNeighborY="4389">
        <dgm:presLayoutVars>
          <dgm:chMax val="1"/>
          <dgm:chPref val="1"/>
        </dgm:presLayoutVars>
      </dgm:prSet>
      <dgm:spPr/>
    </dgm:pt>
  </dgm:ptLst>
  <dgm:cxnLst>
    <dgm:cxn modelId="{1D7BB902-4674-44C4-AF96-8F901307A324}" srcId="{DEAF17FC-1117-471F-8345-8E75C90EA6B7}" destId="{5EAC1070-ED4F-4743-BC2C-3B236525AE12}" srcOrd="4" destOrd="0" parTransId="{FEB6D34B-5D14-4978-9380-C260D132D88D}" sibTransId="{9F883DF6-6C6E-4314-AB57-4FECA733800D}"/>
    <dgm:cxn modelId="{1A908C12-1644-4905-82C8-538F839C4814}" type="presOf" srcId="{E34E5A53-0AB0-4F2F-A23F-29059355480D}" destId="{44F17212-0E43-455D-9928-8981DC2DCE55}" srcOrd="0" destOrd="0" presId="urn:microsoft.com/office/officeart/2018/2/layout/IconCircleList"/>
    <dgm:cxn modelId="{2BDC405C-AF71-4F3E-AD82-105C0DD272F8}" type="presOf" srcId="{01ED61A5-2CCE-45FF-B3E0-1BFFF6B13942}" destId="{AAEFF020-B733-4B32-8A4D-5E60E63CC7E2}" srcOrd="0" destOrd="0" presId="urn:microsoft.com/office/officeart/2018/2/layout/IconCircleList"/>
    <dgm:cxn modelId="{F1351E45-BBDB-4B54-8E2A-768FAB7E622E}" type="presOf" srcId="{5EAC1070-ED4F-4743-BC2C-3B236525AE12}" destId="{216C0908-4E16-406A-9F0A-EAD377FE024F}" srcOrd="0" destOrd="0" presId="urn:microsoft.com/office/officeart/2018/2/layout/IconCircleList"/>
    <dgm:cxn modelId="{9B25446A-9424-4581-BF07-AD319D10BCB8}" type="presOf" srcId="{D13115D1-1723-4C2A-AF97-819A8C1FB9BA}" destId="{A2802E17-528E-4EE5-B9C2-6C4094F3381F}" srcOrd="0" destOrd="0" presId="urn:microsoft.com/office/officeart/2018/2/layout/IconCircleList"/>
    <dgm:cxn modelId="{34D9CE6A-4341-4689-98B7-99E10D3128EA}" srcId="{DEAF17FC-1117-471F-8345-8E75C90EA6B7}" destId="{220C086E-FBE6-4266-AC99-C31C34576CC6}" srcOrd="2" destOrd="0" parTransId="{D51FF9AB-2979-482A-A71C-4A20219BB6F0}" sibTransId="{01ED61A5-2CCE-45FF-B3E0-1BFFF6B13942}"/>
    <dgm:cxn modelId="{9368FC6E-8159-4EDF-BFE1-66CF0EFC5E73}" type="presOf" srcId="{DEAF17FC-1117-471F-8345-8E75C90EA6B7}" destId="{C560E380-DC9D-47D0-BAF0-C128E05CBA84}" srcOrd="0" destOrd="0" presId="urn:microsoft.com/office/officeart/2018/2/layout/IconCircleList"/>
    <dgm:cxn modelId="{5DF7CF72-7A1F-4251-B875-6BDC8B754C58}" type="presOf" srcId="{2535A5F4-23D2-43FD-9595-F77500DD0E5F}" destId="{F3993115-FCFB-4F81-9461-C69F27BFF67A}" srcOrd="0" destOrd="0" presId="urn:microsoft.com/office/officeart/2018/2/layout/IconCircleList"/>
    <dgm:cxn modelId="{90AC0C58-8B2E-49F9-B96D-B3BA53C35511}" type="presOf" srcId="{220C086E-FBE6-4266-AC99-C31C34576CC6}" destId="{8A642595-E0FF-4C06-8205-1542B291A74F}" srcOrd="0" destOrd="0" presId="urn:microsoft.com/office/officeart/2018/2/layout/IconCircleList"/>
    <dgm:cxn modelId="{F1BC5B58-54BD-4410-884F-FDC8D1E6AD89}" srcId="{DEAF17FC-1117-471F-8345-8E75C90EA6B7}" destId="{A3EABF50-E10B-47E4-9FA9-2446F1347076}" srcOrd="0" destOrd="0" parTransId="{F9D655DE-F241-429D-91C4-374457E39A89}" sibTransId="{E34E5A53-0AB0-4F2F-A23F-29059355480D}"/>
    <dgm:cxn modelId="{3BC19A7F-2867-45F7-9722-B1690A440D7F}" type="presOf" srcId="{C53DDA05-81B3-4C59-9543-279A7A595C6E}" destId="{7D36C3AD-C769-453E-877C-8BD88FB088A4}" srcOrd="0" destOrd="0" presId="urn:microsoft.com/office/officeart/2018/2/layout/IconCircleList"/>
    <dgm:cxn modelId="{207D68AF-6FC5-4260-B01D-D8B45C089ED4}" type="presOf" srcId="{A3EABF50-E10B-47E4-9FA9-2446F1347076}" destId="{C5C150E9-05AB-4D3D-86C5-6F18CEB9BAF5}" srcOrd="0" destOrd="0" presId="urn:microsoft.com/office/officeart/2018/2/layout/IconCircleList"/>
    <dgm:cxn modelId="{8C8669C5-4196-41D1-8BA1-9BD3DE0034AD}" srcId="{DEAF17FC-1117-471F-8345-8E75C90EA6B7}" destId="{D13115D1-1723-4C2A-AF97-819A8C1FB9BA}" srcOrd="3" destOrd="0" parTransId="{F6756BCA-E1F3-4D53-B068-DB14F19D9018}" sibTransId="{2E534F7A-BD3D-4E40-8822-0C24A22E9873}"/>
    <dgm:cxn modelId="{E21F5AF6-C276-46FC-8F3F-788CCB494D29}" type="presOf" srcId="{2E534F7A-BD3D-4E40-8822-0C24A22E9873}" destId="{91A0B3D1-01BE-4CD2-BEEE-B2A0B6E3411F}" srcOrd="0" destOrd="0" presId="urn:microsoft.com/office/officeart/2018/2/layout/IconCircleList"/>
    <dgm:cxn modelId="{371E78FF-F49C-4FBD-B9D8-68588B31B3F8}" srcId="{DEAF17FC-1117-471F-8345-8E75C90EA6B7}" destId="{C53DDA05-81B3-4C59-9543-279A7A595C6E}" srcOrd="1" destOrd="0" parTransId="{D8024299-F860-4E28-B355-CDE5D1EB0BB6}" sibTransId="{2535A5F4-23D2-43FD-9595-F77500DD0E5F}"/>
    <dgm:cxn modelId="{BD67A83D-7547-41C3-A1E2-D6CCA8787E00}" type="presParOf" srcId="{C560E380-DC9D-47D0-BAF0-C128E05CBA84}" destId="{FB13BA98-140E-46B6-A9F6-6DC5B1EC782B}" srcOrd="0" destOrd="0" presId="urn:microsoft.com/office/officeart/2018/2/layout/IconCircleList"/>
    <dgm:cxn modelId="{9556D375-D039-47B3-91AE-4369A4E9F1A9}" type="presParOf" srcId="{FB13BA98-140E-46B6-A9F6-6DC5B1EC782B}" destId="{F01D5596-4A09-43F2-9F2F-A0990E4CE990}" srcOrd="0" destOrd="0" presId="urn:microsoft.com/office/officeart/2018/2/layout/IconCircleList"/>
    <dgm:cxn modelId="{A0EA1D51-17A7-4FAD-BFA0-9D025E3598DC}" type="presParOf" srcId="{F01D5596-4A09-43F2-9F2F-A0990E4CE990}" destId="{8C0C5F31-EDF8-4A3E-A8EF-52D3E8E12B85}" srcOrd="0" destOrd="0" presId="urn:microsoft.com/office/officeart/2018/2/layout/IconCircleList"/>
    <dgm:cxn modelId="{42E6E108-8E4D-4DEA-9389-F2F1CD6DE877}" type="presParOf" srcId="{F01D5596-4A09-43F2-9F2F-A0990E4CE990}" destId="{90483522-2869-469F-918B-975E623F65B1}" srcOrd="1" destOrd="0" presId="urn:microsoft.com/office/officeart/2018/2/layout/IconCircleList"/>
    <dgm:cxn modelId="{5300C31D-90B8-49A8-929F-030691C9E662}" type="presParOf" srcId="{F01D5596-4A09-43F2-9F2F-A0990E4CE990}" destId="{BA764EEF-A021-4F78-969B-4BF2CBD5C343}" srcOrd="2" destOrd="0" presId="urn:microsoft.com/office/officeart/2018/2/layout/IconCircleList"/>
    <dgm:cxn modelId="{16D63F11-0668-4A1E-96E1-AC9EA02893B8}" type="presParOf" srcId="{F01D5596-4A09-43F2-9F2F-A0990E4CE990}" destId="{C5C150E9-05AB-4D3D-86C5-6F18CEB9BAF5}" srcOrd="3" destOrd="0" presId="urn:microsoft.com/office/officeart/2018/2/layout/IconCircleList"/>
    <dgm:cxn modelId="{7839E36B-867F-48C7-855B-364179B727A4}" type="presParOf" srcId="{FB13BA98-140E-46B6-A9F6-6DC5B1EC782B}" destId="{44F17212-0E43-455D-9928-8981DC2DCE55}" srcOrd="1" destOrd="0" presId="urn:microsoft.com/office/officeart/2018/2/layout/IconCircleList"/>
    <dgm:cxn modelId="{3057F44B-D608-42B3-A13F-88D6238277EA}" type="presParOf" srcId="{FB13BA98-140E-46B6-A9F6-6DC5B1EC782B}" destId="{2E1A31DB-E434-4F3D-8F80-31AFA493E595}" srcOrd="2" destOrd="0" presId="urn:microsoft.com/office/officeart/2018/2/layout/IconCircleList"/>
    <dgm:cxn modelId="{239AFE63-A614-44D9-B82A-78DCE6F08F1B}" type="presParOf" srcId="{2E1A31DB-E434-4F3D-8F80-31AFA493E595}" destId="{9DF44852-5A64-422C-AAF3-05680FD9215D}" srcOrd="0" destOrd="0" presId="urn:microsoft.com/office/officeart/2018/2/layout/IconCircleList"/>
    <dgm:cxn modelId="{953067ED-CD11-4A30-9B6B-5649231C2DF7}" type="presParOf" srcId="{2E1A31DB-E434-4F3D-8F80-31AFA493E595}" destId="{8B355CE5-E38A-4544-B601-5F1B786BCCFA}" srcOrd="1" destOrd="0" presId="urn:microsoft.com/office/officeart/2018/2/layout/IconCircleList"/>
    <dgm:cxn modelId="{D4B928B6-2BCC-4EE0-BE15-D67940E12468}" type="presParOf" srcId="{2E1A31DB-E434-4F3D-8F80-31AFA493E595}" destId="{3AF8686D-81A5-4BDD-817D-5953EF1BA423}" srcOrd="2" destOrd="0" presId="urn:microsoft.com/office/officeart/2018/2/layout/IconCircleList"/>
    <dgm:cxn modelId="{1C6BC0B0-4957-4994-8FB5-7A3DF6CF34A9}" type="presParOf" srcId="{2E1A31DB-E434-4F3D-8F80-31AFA493E595}" destId="{7D36C3AD-C769-453E-877C-8BD88FB088A4}" srcOrd="3" destOrd="0" presId="urn:microsoft.com/office/officeart/2018/2/layout/IconCircleList"/>
    <dgm:cxn modelId="{9E9F5532-E311-4573-ACD6-8505E3B693D0}" type="presParOf" srcId="{FB13BA98-140E-46B6-A9F6-6DC5B1EC782B}" destId="{F3993115-FCFB-4F81-9461-C69F27BFF67A}" srcOrd="3" destOrd="0" presId="urn:microsoft.com/office/officeart/2018/2/layout/IconCircleList"/>
    <dgm:cxn modelId="{D86A8836-A48E-4553-AFD0-0535E6B6D842}" type="presParOf" srcId="{FB13BA98-140E-46B6-A9F6-6DC5B1EC782B}" destId="{78EBD7B6-83D9-4D13-B028-EE636DE7D2A3}" srcOrd="4" destOrd="0" presId="urn:microsoft.com/office/officeart/2018/2/layout/IconCircleList"/>
    <dgm:cxn modelId="{C2320F15-2858-46B8-8F9D-BEEEA2DD8D35}" type="presParOf" srcId="{78EBD7B6-83D9-4D13-B028-EE636DE7D2A3}" destId="{557C2497-1873-4B4F-809B-66A80EEA7C02}" srcOrd="0" destOrd="0" presId="urn:microsoft.com/office/officeart/2018/2/layout/IconCircleList"/>
    <dgm:cxn modelId="{4A6C4704-72B5-48FE-AFFA-6744943718C0}" type="presParOf" srcId="{78EBD7B6-83D9-4D13-B028-EE636DE7D2A3}" destId="{BEEDE3C4-C438-4383-9116-60804544D85A}" srcOrd="1" destOrd="0" presId="urn:microsoft.com/office/officeart/2018/2/layout/IconCircleList"/>
    <dgm:cxn modelId="{1D2CA6A4-21C7-4D5C-A2D6-05B93266F546}" type="presParOf" srcId="{78EBD7B6-83D9-4D13-B028-EE636DE7D2A3}" destId="{AE4CFF7C-4500-4C9A-9551-5515A76DD98D}" srcOrd="2" destOrd="0" presId="urn:microsoft.com/office/officeart/2018/2/layout/IconCircleList"/>
    <dgm:cxn modelId="{CACD0829-7B11-41B6-A127-54BDE1B08256}" type="presParOf" srcId="{78EBD7B6-83D9-4D13-B028-EE636DE7D2A3}" destId="{8A642595-E0FF-4C06-8205-1542B291A74F}" srcOrd="3" destOrd="0" presId="urn:microsoft.com/office/officeart/2018/2/layout/IconCircleList"/>
    <dgm:cxn modelId="{342671F6-7068-44A6-8914-EBD0D13F5A92}" type="presParOf" srcId="{FB13BA98-140E-46B6-A9F6-6DC5B1EC782B}" destId="{AAEFF020-B733-4B32-8A4D-5E60E63CC7E2}" srcOrd="5" destOrd="0" presId="urn:microsoft.com/office/officeart/2018/2/layout/IconCircleList"/>
    <dgm:cxn modelId="{1B15F862-9A53-462F-A7A8-328B8E1B28CE}" type="presParOf" srcId="{FB13BA98-140E-46B6-A9F6-6DC5B1EC782B}" destId="{CFC3DA8D-79ED-450A-9582-87A3F2114B81}" srcOrd="6" destOrd="0" presId="urn:microsoft.com/office/officeart/2018/2/layout/IconCircleList"/>
    <dgm:cxn modelId="{EAD4AA15-2AF4-478E-92DD-2DEAD94AAEDC}" type="presParOf" srcId="{CFC3DA8D-79ED-450A-9582-87A3F2114B81}" destId="{141713B3-3A25-4D46-91F3-A9140DAB3979}" srcOrd="0" destOrd="0" presId="urn:microsoft.com/office/officeart/2018/2/layout/IconCircleList"/>
    <dgm:cxn modelId="{DCC25CCC-DC24-4CE2-9E2F-0D464E3585AE}" type="presParOf" srcId="{CFC3DA8D-79ED-450A-9582-87A3F2114B81}" destId="{1339819B-92E4-4688-8F38-B57A95ED4B9A}" srcOrd="1" destOrd="0" presId="urn:microsoft.com/office/officeart/2018/2/layout/IconCircleList"/>
    <dgm:cxn modelId="{B0A6C742-68B4-4C28-8B40-6D2205DBB205}" type="presParOf" srcId="{CFC3DA8D-79ED-450A-9582-87A3F2114B81}" destId="{4DE6CAFC-B535-452E-BAB3-F44A38306825}" srcOrd="2" destOrd="0" presId="urn:microsoft.com/office/officeart/2018/2/layout/IconCircleList"/>
    <dgm:cxn modelId="{F6290638-402B-4624-B936-6487CFF19A24}" type="presParOf" srcId="{CFC3DA8D-79ED-450A-9582-87A3F2114B81}" destId="{A2802E17-528E-4EE5-B9C2-6C4094F3381F}" srcOrd="3" destOrd="0" presId="urn:microsoft.com/office/officeart/2018/2/layout/IconCircleList"/>
    <dgm:cxn modelId="{4CDBC6DD-0E8C-4F71-87B9-C897D8C44AB5}" type="presParOf" srcId="{FB13BA98-140E-46B6-A9F6-6DC5B1EC782B}" destId="{91A0B3D1-01BE-4CD2-BEEE-B2A0B6E3411F}" srcOrd="7" destOrd="0" presId="urn:microsoft.com/office/officeart/2018/2/layout/IconCircleList"/>
    <dgm:cxn modelId="{2CEAA7F5-167C-4106-B9EA-9A659DACC932}" type="presParOf" srcId="{FB13BA98-140E-46B6-A9F6-6DC5B1EC782B}" destId="{084FB825-D212-413F-A992-2DA74C0AF5D2}" srcOrd="8" destOrd="0" presId="urn:microsoft.com/office/officeart/2018/2/layout/IconCircleList"/>
    <dgm:cxn modelId="{742E49C4-DEDF-4058-8052-4903576C8A42}" type="presParOf" srcId="{084FB825-D212-413F-A992-2DA74C0AF5D2}" destId="{0C585AF4-B803-4754-8285-23E7C648C92E}" srcOrd="0" destOrd="0" presId="urn:microsoft.com/office/officeart/2018/2/layout/IconCircleList"/>
    <dgm:cxn modelId="{749D65FA-F3F9-449C-A91D-0E5A55347DA8}" type="presParOf" srcId="{084FB825-D212-413F-A992-2DA74C0AF5D2}" destId="{51C96929-8733-4463-A47E-499B0E9FE98F}" srcOrd="1" destOrd="0" presId="urn:microsoft.com/office/officeart/2018/2/layout/IconCircleList"/>
    <dgm:cxn modelId="{135F2705-213B-473B-B259-91D343A28F5D}" type="presParOf" srcId="{084FB825-D212-413F-A992-2DA74C0AF5D2}" destId="{842999B1-371A-4EB2-8EB5-41BC63DC03FC}" srcOrd="2" destOrd="0" presId="urn:microsoft.com/office/officeart/2018/2/layout/IconCircleList"/>
    <dgm:cxn modelId="{D46987E2-FF4C-4735-B7D6-2C490754C2FA}" type="presParOf" srcId="{084FB825-D212-413F-A992-2DA74C0AF5D2}" destId="{216C0908-4E16-406A-9F0A-EAD377FE024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5DA297-0E6F-489E-8DC2-340C2BAEEC27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0B322DD-9FBF-4F18-B2A8-3669C9ECDBD6}">
      <dgm:prSet/>
      <dgm:spPr/>
      <dgm:t>
        <a:bodyPr/>
        <a:lstStyle/>
        <a:p>
          <a:r>
            <a:rPr lang="en-US"/>
            <a:t>Ordinance &amp; Law</a:t>
          </a:r>
        </a:p>
      </dgm:t>
    </dgm:pt>
    <dgm:pt modelId="{6D23E590-2247-4BCB-8A22-0191519D0CC5}" type="parTrans" cxnId="{B20FA3BE-8F8A-4739-B8A3-995FC31D05E0}">
      <dgm:prSet/>
      <dgm:spPr/>
      <dgm:t>
        <a:bodyPr/>
        <a:lstStyle/>
        <a:p>
          <a:endParaRPr lang="en-US"/>
        </a:p>
      </dgm:t>
    </dgm:pt>
    <dgm:pt modelId="{50B78336-3F41-4C3A-B980-2659B18FD7BC}" type="sibTrans" cxnId="{B20FA3BE-8F8A-4739-B8A3-995FC31D05E0}">
      <dgm:prSet/>
      <dgm:spPr/>
      <dgm:t>
        <a:bodyPr/>
        <a:lstStyle/>
        <a:p>
          <a:endParaRPr lang="en-US"/>
        </a:p>
      </dgm:t>
    </dgm:pt>
    <dgm:pt modelId="{0EBA3AA6-7E0C-4F7F-A041-B5F538DB09B6}">
      <dgm:prSet/>
      <dgm:spPr/>
      <dgm:t>
        <a:bodyPr/>
        <a:lstStyle/>
        <a:p>
          <a:r>
            <a:rPr lang="en-US" dirty="0"/>
            <a:t>Mold, Fungi &amp; Bacteria</a:t>
          </a:r>
        </a:p>
      </dgm:t>
    </dgm:pt>
    <dgm:pt modelId="{CA4E67C1-BC0F-4851-80B0-546D476505BB}" type="parTrans" cxnId="{A3031EAC-D498-466C-8B99-676070746756}">
      <dgm:prSet/>
      <dgm:spPr/>
      <dgm:t>
        <a:bodyPr/>
        <a:lstStyle/>
        <a:p>
          <a:endParaRPr lang="en-US"/>
        </a:p>
      </dgm:t>
    </dgm:pt>
    <dgm:pt modelId="{A78E8E2F-992C-4F56-B7B4-C48214C05130}" type="sibTrans" cxnId="{A3031EAC-D498-466C-8B99-676070746756}">
      <dgm:prSet/>
      <dgm:spPr/>
      <dgm:t>
        <a:bodyPr/>
        <a:lstStyle/>
        <a:p>
          <a:endParaRPr lang="en-US"/>
        </a:p>
      </dgm:t>
    </dgm:pt>
    <dgm:pt modelId="{53D97611-933D-404F-AC07-E77EAB0D019A}">
      <dgm:prSet/>
      <dgm:spPr/>
      <dgm:t>
        <a:bodyPr/>
        <a:lstStyle/>
        <a:p>
          <a:r>
            <a:rPr lang="en-US"/>
            <a:t>Water &amp; Sewage Back-up</a:t>
          </a:r>
        </a:p>
      </dgm:t>
    </dgm:pt>
    <dgm:pt modelId="{C6E44600-1A95-41DD-9DAA-532AD2D4E6AD}" type="parTrans" cxnId="{C57BEE9F-3B97-4750-A259-BE1F04318C4D}">
      <dgm:prSet/>
      <dgm:spPr/>
      <dgm:t>
        <a:bodyPr/>
        <a:lstStyle/>
        <a:p>
          <a:endParaRPr lang="en-US"/>
        </a:p>
      </dgm:t>
    </dgm:pt>
    <dgm:pt modelId="{342F9826-8DE4-4793-A141-75FB5ECB8154}" type="sibTrans" cxnId="{C57BEE9F-3B97-4750-A259-BE1F04318C4D}">
      <dgm:prSet/>
      <dgm:spPr/>
      <dgm:t>
        <a:bodyPr/>
        <a:lstStyle/>
        <a:p>
          <a:endParaRPr lang="en-US"/>
        </a:p>
      </dgm:t>
    </dgm:pt>
    <dgm:pt modelId="{2B1A31B7-45F7-4A8C-BC30-B9D578D4859C}">
      <dgm:prSet/>
      <dgm:spPr/>
      <dgm:t>
        <a:bodyPr/>
        <a:lstStyle/>
        <a:p>
          <a:r>
            <a:rPr lang="en-US" dirty="0"/>
            <a:t>Wind-Driven Rain</a:t>
          </a:r>
        </a:p>
      </dgm:t>
    </dgm:pt>
    <dgm:pt modelId="{6EC5E007-1596-42A6-BF69-B0EBB33AD770}" type="parTrans" cxnId="{2E53DD4E-681C-42A4-A68A-6D96BADB7E8E}">
      <dgm:prSet/>
      <dgm:spPr/>
      <dgm:t>
        <a:bodyPr/>
        <a:lstStyle/>
        <a:p>
          <a:endParaRPr lang="en-US"/>
        </a:p>
      </dgm:t>
    </dgm:pt>
    <dgm:pt modelId="{CD99CDF3-446B-4562-8B35-A1C40C581E6F}" type="sibTrans" cxnId="{2E53DD4E-681C-42A4-A68A-6D96BADB7E8E}">
      <dgm:prSet/>
      <dgm:spPr/>
      <dgm:t>
        <a:bodyPr/>
        <a:lstStyle/>
        <a:p>
          <a:endParaRPr lang="en-US"/>
        </a:p>
      </dgm:t>
    </dgm:pt>
    <dgm:pt modelId="{FFDF1ACA-54F2-4A54-A2EC-EA71D7C3D5AC}">
      <dgm:prSet/>
      <dgm:spPr/>
      <dgm:t>
        <a:bodyPr/>
        <a:lstStyle/>
        <a:p>
          <a:r>
            <a:rPr lang="en-US" dirty="0"/>
            <a:t>Mold Liability</a:t>
          </a:r>
        </a:p>
      </dgm:t>
    </dgm:pt>
    <dgm:pt modelId="{1FE3DE55-74C1-4C3B-9990-609A82DAF600}" type="parTrans" cxnId="{1308AACD-A3FD-437F-9D93-F33F46940BC6}">
      <dgm:prSet/>
      <dgm:spPr/>
      <dgm:t>
        <a:bodyPr/>
        <a:lstStyle/>
        <a:p>
          <a:endParaRPr lang="en-US"/>
        </a:p>
      </dgm:t>
    </dgm:pt>
    <dgm:pt modelId="{5CA53AE2-F7AE-4030-BF38-ADCA8B3691DE}" type="sibTrans" cxnId="{1308AACD-A3FD-437F-9D93-F33F46940BC6}">
      <dgm:prSet/>
      <dgm:spPr/>
      <dgm:t>
        <a:bodyPr/>
        <a:lstStyle/>
        <a:p>
          <a:endParaRPr lang="en-US"/>
        </a:p>
      </dgm:t>
    </dgm:pt>
    <dgm:pt modelId="{581F0B26-38A9-4063-909F-1470DD622314}">
      <dgm:prSet/>
      <dgm:spPr/>
      <dgm:t>
        <a:bodyPr/>
        <a:lstStyle/>
        <a:p>
          <a:r>
            <a:rPr lang="en-US" dirty="0"/>
            <a:t>Liquor Liability</a:t>
          </a:r>
        </a:p>
      </dgm:t>
    </dgm:pt>
    <dgm:pt modelId="{E28E0D53-CC8D-486F-9C5B-95617FCAA593}" type="parTrans" cxnId="{A2603291-DD3D-4DEB-AEC2-87B2035550BD}">
      <dgm:prSet/>
      <dgm:spPr/>
      <dgm:t>
        <a:bodyPr/>
        <a:lstStyle/>
        <a:p>
          <a:endParaRPr lang="en-US"/>
        </a:p>
      </dgm:t>
    </dgm:pt>
    <dgm:pt modelId="{3979103C-6E0F-4177-AEF3-A9DAA7E40B2F}" type="sibTrans" cxnId="{A2603291-DD3D-4DEB-AEC2-87B2035550BD}">
      <dgm:prSet/>
      <dgm:spPr/>
      <dgm:t>
        <a:bodyPr/>
        <a:lstStyle/>
        <a:p>
          <a:endParaRPr lang="en-US"/>
        </a:p>
      </dgm:t>
    </dgm:pt>
    <dgm:pt modelId="{BE879EDB-17A9-49A7-88DE-1020C6C1719A}">
      <dgm:prSet/>
      <dgm:spPr/>
      <dgm:t>
        <a:bodyPr/>
        <a:lstStyle/>
        <a:p>
          <a:r>
            <a:rPr lang="en-US" dirty="0"/>
            <a:t>Assault &amp; Battery</a:t>
          </a:r>
        </a:p>
      </dgm:t>
    </dgm:pt>
    <dgm:pt modelId="{22EBE72D-1E87-4F24-9F18-15F52471E559}" type="parTrans" cxnId="{57FA7CDE-58E8-475C-BC94-E8910514180C}">
      <dgm:prSet/>
      <dgm:spPr/>
      <dgm:t>
        <a:bodyPr/>
        <a:lstStyle/>
        <a:p>
          <a:endParaRPr lang="en-US"/>
        </a:p>
      </dgm:t>
    </dgm:pt>
    <dgm:pt modelId="{045368DD-B889-49DC-B195-462DA140C93C}" type="sibTrans" cxnId="{57FA7CDE-58E8-475C-BC94-E8910514180C}">
      <dgm:prSet/>
      <dgm:spPr/>
      <dgm:t>
        <a:bodyPr/>
        <a:lstStyle/>
        <a:p>
          <a:endParaRPr lang="en-US"/>
        </a:p>
      </dgm:t>
    </dgm:pt>
    <dgm:pt modelId="{10B1BC0A-1851-4D10-AF39-EDD48D2BDBC4}">
      <dgm:prSet/>
      <dgm:spPr/>
      <dgm:t>
        <a:bodyPr/>
        <a:lstStyle/>
        <a:p>
          <a:r>
            <a:rPr lang="en-US" dirty="0"/>
            <a:t>Docks &amp; Seawalls</a:t>
          </a:r>
        </a:p>
      </dgm:t>
    </dgm:pt>
    <dgm:pt modelId="{E042FD10-34A2-4366-9343-12384FFD55A7}" type="parTrans" cxnId="{093E14AF-7BDD-4289-907E-A8331420AAF9}">
      <dgm:prSet/>
      <dgm:spPr/>
      <dgm:t>
        <a:bodyPr/>
        <a:lstStyle/>
        <a:p>
          <a:endParaRPr lang="en-US"/>
        </a:p>
      </dgm:t>
    </dgm:pt>
    <dgm:pt modelId="{5A008A38-4CF4-4882-9977-99FBD623907A}" type="sibTrans" cxnId="{093E14AF-7BDD-4289-907E-A8331420AAF9}">
      <dgm:prSet/>
      <dgm:spPr/>
      <dgm:t>
        <a:bodyPr/>
        <a:lstStyle/>
        <a:p>
          <a:endParaRPr lang="en-US"/>
        </a:p>
      </dgm:t>
    </dgm:pt>
    <dgm:pt modelId="{28F05966-9651-483F-B0B8-F32B0D5F98D2}">
      <dgm:prSet/>
      <dgm:spPr/>
      <dgm:t>
        <a:bodyPr/>
        <a:lstStyle/>
        <a:p>
          <a:r>
            <a:rPr lang="en-US" dirty="0"/>
            <a:t>Deficient Directors &amp; Officers Coverage </a:t>
          </a:r>
        </a:p>
      </dgm:t>
    </dgm:pt>
    <dgm:pt modelId="{76565616-9050-4A94-AA97-5BF7D63AB816}" type="parTrans" cxnId="{92D2B9BB-6840-4B34-91CC-9B3FE9EA0A53}">
      <dgm:prSet/>
      <dgm:spPr/>
      <dgm:t>
        <a:bodyPr/>
        <a:lstStyle/>
        <a:p>
          <a:endParaRPr lang="en-US"/>
        </a:p>
      </dgm:t>
    </dgm:pt>
    <dgm:pt modelId="{00A7889F-A781-46BB-B161-660D5E1C3C6B}" type="sibTrans" cxnId="{92D2B9BB-6840-4B34-91CC-9B3FE9EA0A53}">
      <dgm:prSet/>
      <dgm:spPr/>
      <dgm:t>
        <a:bodyPr/>
        <a:lstStyle/>
        <a:p>
          <a:endParaRPr lang="en-US"/>
        </a:p>
      </dgm:t>
    </dgm:pt>
    <dgm:pt modelId="{9BD6615D-A650-4655-BB6F-F7C7B58EBF7E}" type="pres">
      <dgm:prSet presAssocID="{AB5DA297-0E6F-489E-8DC2-340C2BAEEC27}" presName="Name0" presStyleCnt="0">
        <dgm:presLayoutVars>
          <dgm:dir/>
          <dgm:resizeHandles val="exact"/>
        </dgm:presLayoutVars>
      </dgm:prSet>
      <dgm:spPr/>
    </dgm:pt>
    <dgm:pt modelId="{007524F8-BBE3-47BE-979F-5831AA6EDA7D}" type="pres">
      <dgm:prSet presAssocID="{AB5DA297-0E6F-489E-8DC2-340C2BAEEC27}" presName="cycle" presStyleCnt="0"/>
      <dgm:spPr/>
    </dgm:pt>
    <dgm:pt modelId="{73FE64C4-1368-447C-95E0-7F6720D6436D}" type="pres">
      <dgm:prSet presAssocID="{90B322DD-9FBF-4F18-B2A8-3669C9ECDBD6}" presName="nodeFirstNode" presStyleLbl="node1" presStyleIdx="0" presStyleCnt="9" custRadScaleRad="100003" custRadScaleInc="1275">
        <dgm:presLayoutVars>
          <dgm:bulletEnabled val="1"/>
        </dgm:presLayoutVars>
      </dgm:prSet>
      <dgm:spPr/>
    </dgm:pt>
    <dgm:pt modelId="{F0622A4F-E4C8-4CA9-96BC-37EA6DE13087}" type="pres">
      <dgm:prSet presAssocID="{50B78336-3F41-4C3A-B980-2659B18FD7BC}" presName="sibTransFirstNode" presStyleLbl="bgShp" presStyleIdx="0" presStyleCnt="1"/>
      <dgm:spPr/>
    </dgm:pt>
    <dgm:pt modelId="{DF2F6A82-72A8-4DF1-898C-0069CA66C393}" type="pres">
      <dgm:prSet presAssocID="{0EBA3AA6-7E0C-4F7F-A041-B5F538DB09B6}" presName="nodeFollowingNodes" presStyleLbl="node1" presStyleIdx="1" presStyleCnt="9" custRadScaleRad="102103" custRadScaleInc="24176">
        <dgm:presLayoutVars>
          <dgm:bulletEnabled val="1"/>
        </dgm:presLayoutVars>
      </dgm:prSet>
      <dgm:spPr/>
    </dgm:pt>
    <dgm:pt modelId="{1E7DBF26-B244-4BBC-AE15-2F2A01C7C84C}" type="pres">
      <dgm:prSet presAssocID="{53D97611-933D-404F-AC07-E77EAB0D019A}" presName="nodeFollowingNodes" presStyleLbl="node1" presStyleIdx="2" presStyleCnt="9" custRadScaleRad="102050" custRadScaleInc="3731">
        <dgm:presLayoutVars>
          <dgm:bulletEnabled val="1"/>
        </dgm:presLayoutVars>
      </dgm:prSet>
      <dgm:spPr/>
    </dgm:pt>
    <dgm:pt modelId="{32204975-F69F-4819-B83A-01394FB7F650}" type="pres">
      <dgm:prSet presAssocID="{2B1A31B7-45F7-4A8C-BC30-B9D578D4859C}" presName="nodeFollowingNodes" presStyleLbl="node1" presStyleIdx="3" presStyleCnt="9" custRadScaleRad="103112" custRadScaleInc="-15242">
        <dgm:presLayoutVars>
          <dgm:bulletEnabled val="1"/>
        </dgm:presLayoutVars>
      </dgm:prSet>
      <dgm:spPr/>
    </dgm:pt>
    <dgm:pt modelId="{C1E9A0C9-288E-43CE-A832-B4DFB6C2B04F}" type="pres">
      <dgm:prSet presAssocID="{FFDF1ACA-54F2-4A54-A2EC-EA71D7C3D5AC}" presName="nodeFollowingNodes" presStyleLbl="node1" presStyleIdx="4" presStyleCnt="9" custRadScaleRad="101564" custRadScaleInc="-18253">
        <dgm:presLayoutVars>
          <dgm:bulletEnabled val="1"/>
        </dgm:presLayoutVars>
      </dgm:prSet>
      <dgm:spPr/>
    </dgm:pt>
    <dgm:pt modelId="{C20EFE83-3CB4-409D-9D3E-F2A30D5227F1}" type="pres">
      <dgm:prSet presAssocID="{581F0B26-38A9-4063-909F-1470DD622314}" presName="nodeFollowingNodes" presStyleLbl="node1" presStyleIdx="5" presStyleCnt="9" custRadScaleRad="98844" custRadScaleInc="13975">
        <dgm:presLayoutVars>
          <dgm:bulletEnabled val="1"/>
        </dgm:presLayoutVars>
      </dgm:prSet>
      <dgm:spPr/>
    </dgm:pt>
    <dgm:pt modelId="{5167C940-C973-4FE0-ABCF-1A390146CB34}" type="pres">
      <dgm:prSet presAssocID="{BE879EDB-17A9-49A7-88DE-1020C6C1719A}" presName="nodeFollowingNodes" presStyleLbl="node1" presStyleIdx="6" presStyleCnt="9" custRadScaleRad="101155" custRadScaleInc="15915">
        <dgm:presLayoutVars>
          <dgm:bulletEnabled val="1"/>
        </dgm:presLayoutVars>
      </dgm:prSet>
      <dgm:spPr/>
    </dgm:pt>
    <dgm:pt modelId="{F553F5CC-1E5B-4A16-805C-3BD4D3642D4D}" type="pres">
      <dgm:prSet presAssocID="{10B1BC0A-1851-4D10-AF39-EDD48D2BDBC4}" presName="nodeFollowingNodes" presStyleLbl="node1" presStyleIdx="7" presStyleCnt="9" custRadScaleRad="102173" custRadScaleInc="-2496">
        <dgm:presLayoutVars>
          <dgm:bulletEnabled val="1"/>
        </dgm:presLayoutVars>
      </dgm:prSet>
      <dgm:spPr/>
    </dgm:pt>
    <dgm:pt modelId="{BCF38A57-0B9E-4192-9482-5769D4764006}" type="pres">
      <dgm:prSet presAssocID="{28F05966-9651-483F-B0B8-F32B0D5F98D2}" presName="nodeFollowingNodes" presStyleLbl="node1" presStyleIdx="8" presStyleCnt="9" custRadScaleRad="102539" custRadScaleInc="-22466">
        <dgm:presLayoutVars>
          <dgm:bulletEnabled val="1"/>
        </dgm:presLayoutVars>
      </dgm:prSet>
      <dgm:spPr/>
    </dgm:pt>
  </dgm:ptLst>
  <dgm:cxnLst>
    <dgm:cxn modelId="{6696D435-2311-4481-AE10-7A879AEB6CB8}" type="presOf" srcId="{53D97611-933D-404F-AC07-E77EAB0D019A}" destId="{1E7DBF26-B244-4BBC-AE15-2F2A01C7C84C}" srcOrd="0" destOrd="0" presId="urn:microsoft.com/office/officeart/2005/8/layout/cycle3"/>
    <dgm:cxn modelId="{2B86673A-4728-4649-A8FF-99B273879950}" type="presOf" srcId="{0EBA3AA6-7E0C-4F7F-A041-B5F538DB09B6}" destId="{DF2F6A82-72A8-4DF1-898C-0069CA66C393}" srcOrd="0" destOrd="0" presId="urn:microsoft.com/office/officeart/2005/8/layout/cycle3"/>
    <dgm:cxn modelId="{CBA39E5E-0218-451C-B871-CB772D5BD902}" type="presOf" srcId="{BE879EDB-17A9-49A7-88DE-1020C6C1719A}" destId="{5167C940-C973-4FE0-ABCF-1A390146CB34}" srcOrd="0" destOrd="0" presId="urn:microsoft.com/office/officeart/2005/8/layout/cycle3"/>
    <dgm:cxn modelId="{DFC2A168-6180-4F86-BF15-D1C543AF11EE}" type="presOf" srcId="{28F05966-9651-483F-B0B8-F32B0D5F98D2}" destId="{BCF38A57-0B9E-4192-9482-5769D4764006}" srcOrd="0" destOrd="0" presId="urn:microsoft.com/office/officeart/2005/8/layout/cycle3"/>
    <dgm:cxn modelId="{BF110A49-A781-455B-AECD-3A1261A54C33}" type="presOf" srcId="{10B1BC0A-1851-4D10-AF39-EDD48D2BDBC4}" destId="{F553F5CC-1E5B-4A16-805C-3BD4D3642D4D}" srcOrd="0" destOrd="0" presId="urn:microsoft.com/office/officeart/2005/8/layout/cycle3"/>
    <dgm:cxn modelId="{AC193649-48C8-4861-8966-7032DCA8C018}" type="presOf" srcId="{90B322DD-9FBF-4F18-B2A8-3669C9ECDBD6}" destId="{73FE64C4-1368-447C-95E0-7F6720D6436D}" srcOrd="0" destOrd="0" presId="urn:microsoft.com/office/officeart/2005/8/layout/cycle3"/>
    <dgm:cxn modelId="{FE51E94A-DA66-4E22-89E3-4C88F82B4129}" type="presOf" srcId="{50B78336-3F41-4C3A-B980-2659B18FD7BC}" destId="{F0622A4F-E4C8-4CA9-96BC-37EA6DE13087}" srcOrd="0" destOrd="0" presId="urn:microsoft.com/office/officeart/2005/8/layout/cycle3"/>
    <dgm:cxn modelId="{2E53DD4E-681C-42A4-A68A-6D96BADB7E8E}" srcId="{AB5DA297-0E6F-489E-8DC2-340C2BAEEC27}" destId="{2B1A31B7-45F7-4A8C-BC30-B9D578D4859C}" srcOrd="3" destOrd="0" parTransId="{6EC5E007-1596-42A6-BF69-B0EBB33AD770}" sibTransId="{CD99CDF3-446B-4562-8B35-A1C40C581E6F}"/>
    <dgm:cxn modelId="{22B46080-DB82-452A-9351-732095C54B44}" type="presOf" srcId="{FFDF1ACA-54F2-4A54-A2EC-EA71D7C3D5AC}" destId="{C1E9A0C9-288E-43CE-A832-B4DFB6C2B04F}" srcOrd="0" destOrd="0" presId="urn:microsoft.com/office/officeart/2005/8/layout/cycle3"/>
    <dgm:cxn modelId="{A2603291-DD3D-4DEB-AEC2-87B2035550BD}" srcId="{AB5DA297-0E6F-489E-8DC2-340C2BAEEC27}" destId="{581F0B26-38A9-4063-909F-1470DD622314}" srcOrd="5" destOrd="0" parTransId="{E28E0D53-CC8D-486F-9C5B-95617FCAA593}" sibTransId="{3979103C-6E0F-4177-AEF3-A9DAA7E40B2F}"/>
    <dgm:cxn modelId="{C57BEE9F-3B97-4750-A259-BE1F04318C4D}" srcId="{AB5DA297-0E6F-489E-8DC2-340C2BAEEC27}" destId="{53D97611-933D-404F-AC07-E77EAB0D019A}" srcOrd="2" destOrd="0" parTransId="{C6E44600-1A95-41DD-9DAA-532AD2D4E6AD}" sibTransId="{342F9826-8DE4-4793-A141-75FB5ECB8154}"/>
    <dgm:cxn modelId="{FE5FE5A9-24B3-4C31-AEE8-98C763D26A77}" type="presOf" srcId="{AB5DA297-0E6F-489E-8DC2-340C2BAEEC27}" destId="{9BD6615D-A650-4655-BB6F-F7C7B58EBF7E}" srcOrd="0" destOrd="0" presId="urn:microsoft.com/office/officeart/2005/8/layout/cycle3"/>
    <dgm:cxn modelId="{A3031EAC-D498-466C-8B99-676070746756}" srcId="{AB5DA297-0E6F-489E-8DC2-340C2BAEEC27}" destId="{0EBA3AA6-7E0C-4F7F-A041-B5F538DB09B6}" srcOrd="1" destOrd="0" parTransId="{CA4E67C1-BC0F-4851-80B0-546D476505BB}" sibTransId="{A78E8E2F-992C-4F56-B7B4-C48214C05130}"/>
    <dgm:cxn modelId="{093E14AF-7BDD-4289-907E-A8331420AAF9}" srcId="{AB5DA297-0E6F-489E-8DC2-340C2BAEEC27}" destId="{10B1BC0A-1851-4D10-AF39-EDD48D2BDBC4}" srcOrd="7" destOrd="0" parTransId="{E042FD10-34A2-4366-9343-12384FFD55A7}" sibTransId="{5A008A38-4CF4-4882-9977-99FBD623907A}"/>
    <dgm:cxn modelId="{92D2B9BB-6840-4B34-91CC-9B3FE9EA0A53}" srcId="{AB5DA297-0E6F-489E-8DC2-340C2BAEEC27}" destId="{28F05966-9651-483F-B0B8-F32B0D5F98D2}" srcOrd="8" destOrd="0" parTransId="{76565616-9050-4A94-AA97-5BF7D63AB816}" sibTransId="{00A7889F-A781-46BB-B161-660D5E1C3C6B}"/>
    <dgm:cxn modelId="{B20FA3BE-8F8A-4739-B8A3-995FC31D05E0}" srcId="{AB5DA297-0E6F-489E-8DC2-340C2BAEEC27}" destId="{90B322DD-9FBF-4F18-B2A8-3669C9ECDBD6}" srcOrd="0" destOrd="0" parTransId="{6D23E590-2247-4BCB-8A22-0191519D0CC5}" sibTransId="{50B78336-3F41-4C3A-B980-2659B18FD7BC}"/>
    <dgm:cxn modelId="{A06271C4-C386-450A-8BAD-93BEB5C733BA}" type="presOf" srcId="{581F0B26-38A9-4063-909F-1470DD622314}" destId="{C20EFE83-3CB4-409D-9D3E-F2A30D5227F1}" srcOrd="0" destOrd="0" presId="urn:microsoft.com/office/officeart/2005/8/layout/cycle3"/>
    <dgm:cxn modelId="{1308AACD-A3FD-437F-9D93-F33F46940BC6}" srcId="{AB5DA297-0E6F-489E-8DC2-340C2BAEEC27}" destId="{FFDF1ACA-54F2-4A54-A2EC-EA71D7C3D5AC}" srcOrd="4" destOrd="0" parTransId="{1FE3DE55-74C1-4C3B-9990-609A82DAF600}" sibTransId="{5CA53AE2-F7AE-4030-BF38-ADCA8B3691DE}"/>
    <dgm:cxn modelId="{57FA7CDE-58E8-475C-BC94-E8910514180C}" srcId="{AB5DA297-0E6F-489E-8DC2-340C2BAEEC27}" destId="{BE879EDB-17A9-49A7-88DE-1020C6C1719A}" srcOrd="6" destOrd="0" parTransId="{22EBE72D-1E87-4F24-9F18-15F52471E559}" sibTransId="{045368DD-B889-49DC-B195-462DA140C93C}"/>
    <dgm:cxn modelId="{1DB885EF-C6D3-4DE0-8786-3A3564D16086}" type="presOf" srcId="{2B1A31B7-45F7-4A8C-BC30-B9D578D4859C}" destId="{32204975-F69F-4819-B83A-01394FB7F650}" srcOrd="0" destOrd="0" presId="urn:microsoft.com/office/officeart/2005/8/layout/cycle3"/>
    <dgm:cxn modelId="{9C098F97-92B5-4238-ADA6-ECC739486CE3}" type="presParOf" srcId="{9BD6615D-A650-4655-BB6F-F7C7B58EBF7E}" destId="{007524F8-BBE3-47BE-979F-5831AA6EDA7D}" srcOrd="0" destOrd="0" presId="urn:microsoft.com/office/officeart/2005/8/layout/cycle3"/>
    <dgm:cxn modelId="{C0A8B04A-6111-4AB9-BCC2-EE9EABDB4B7D}" type="presParOf" srcId="{007524F8-BBE3-47BE-979F-5831AA6EDA7D}" destId="{73FE64C4-1368-447C-95E0-7F6720D6436D}" srcOrd="0" destOrd="0" presId="urn:microsoft.com/office/officeart/2005/8/layout/cycle3"/>
    <dgm:cxn modelId="{7EFE0869-E689-417F-AAA6-10DF5E2BB34F}" type="presParOf" srcId="{007524F8-BBE3-47BE-979F-5831AA6EDA7D}" destId="{F0622A4F-E4C8-4CA9-96BC-37EA6DE13087}" srcOrd="1" destOrd="0" presId="urn:microsoft.com/office/officeart/2005/8/layout/cycle3"/>
    <dgm:cxn modelId="{CCB56A77-9725-4EF4-BA8F-DA8FEC5E9407}" type="presParOf" srcId="{007524F8-BBE3-47BE-979F-5831AA6EDA7D}" destId="{DF2F6A82-72A8-4DF1-898C-0069CA66C393}" srcOrd="2" destOrd="0" presId="urn:microsoft.com/office/officeart/2005/8/layout/cycle3"/>
    <dgm:cxn modelId="{5C7DA941-0BC7-407A-9B27-74C94CB27D08}" type="presParOf" srcId="{007524F8-BBE3-47BE-979F-5831AA6EDA7D}" destId="{1E7DBF26-B244-4BBC-AE15-2F2A01C7C84C}" srcOrd="3" destOrd="0" presId="urn:microsoft.com/office/officeart/2005/8/layout/cycle3"/>
    <dgm:cxn modelId="{DF050C52-6CE2-4BDE-8D3D-4B5D7A523677}" type="presParOf" srcId="{007524F8-BBE3-47BE-979F-5831AA6EDA7D}" destId="{32204975-F69F-4819-B83A-01394FB7F650}" srcOrd="4" destOrd="0" presId="urn:microsoft.com/office/officeart/2005/8/layout/cycle3"/>
    <dgm:cxn modelId="{D306E7FF-63ED-4984-9BAB-3A69FA7A0401}" type="presParOf" srcId="{007524F8-BBE3-47BE-979F-5831AA6EDA7D}" destId="{C1E9A0C9-288E-43CE-A832-B4DFB6C2B04F}" srcOrd="5" destOrd="0" presId="urn:microsoft.com/office/officeart/2005/8/layout/cycle3"/>
    <dgm:cxn modelId="{A3BA3B8E-8CC2-413F-B168-19DFC549BDC9}" type="presParOf" srcId="{007524F8-BBE3-47BE-979F-5831AA6EDA7D}" destId="{C20EFE83-3CB4-409D-9D3E-F2A30D5227F1}" srcOrd="6" destOrd="0" presId="urn:microsoft.com/office/officeart/2005/8/layout/cycle3"/>
    <dgm:cxn modelId="{48EC213E-C6D8-4C0B-8909-541A52859D20}" type="presParOf" srcId="{007524F8-BBE3-47BE-979F-5831AA6EDA7D}" destId="{5167C940-C973-4FE0-ABCF-1A390146CB34}" srcOrd="7" destOrd="0" presId="urn:microsoft.com/office/officeart/2005/8/layout/cycle3"/>
    <dgm:cxn modelId="{BF5AE4C4-DB85-4A5F-A96D-82E52612D16A}" type="presParOf" srcId="{007524F8-BBE3-47BE-979F-5831AA6EDA7D}" destId="{F553F5CC-1E5B-4A16-805C-3BD4D3642D4D}" srcOrd="8" destOrd="0" presId="urn:microsoft.com/office/officeart/2005/8/layout/cycle3"/>
    <dgm:cxn modelId="{29427AFE-2E4E-4009-91B5-5499E43E2726}" type="presParOf" srcId="{007524F8-BBE3-47BE-979F-5831AA6EDA7D}" destId="{BCF38A57-0B9E-4192-9482-5769D4764006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67A17D-3952-4251-BC53-1B3BD7F1B0B4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5425D94-49EC-4185-A6EC-C5487B8927F3}">
      <dgm:prSet custT="1"/>
      <dgm:spPr/>
      <dgm:t>
        <a:bodyPr/>
        <a:lstStyle/>
        <a:p>
          <a:pPr algn="ctr"/>
          <a:r>
            <a:rPr lang="en-US" sz="4400" b="1" dirty="0"/>
            <a:t>Tackle Box</a:t>
          </a:r>
        </a:p>
      </dgm:t>
    </dgm:pt>
    <dgm:pt modelId="{40053533-B1B8-423B-8244-E8B8A18D9051}" type="parTrans" cxnId="{71432889-D32D-450C-A740-2A9794FB87B7}">
      <dgm:prSet/>
      <dgm:spPr/>
      <dgm:t>
        <a:bodyPr/>
        <a:lstStyle/>
        <a:p>
          <a:endParaRPr lang="en-US"/>
        </a:p>
      </dgm:t>
    </dgm:pt>
    <dgm:pt modelId="{4BBCF107-47DF-43E8-A23F-C43363E400CD}" type="sibTrans" cxnId="{71432889-D32D-450C-A740-2A9794FB87B7}">
      <dgm:prSet/>
      <dgm:spPr/>
      <dgm:t>
        <a:bodyPr/>
        <a:lstStyle/>
        <a:p>
          <a:endParaRPr lang="en-US"/>
        </a:p>
      </dgm:t>
    </dgm:pt>
    <dgm:pt modelId="{83AE699E-841D-4EED-87A3-EBEF03374F7D}">
      <dgm:prSet/>
      <dgm:spPr/>
      <dgm:t>
        <a:bodyPr/>
        <a:lstStyle/>
        <a:p>
          <a:r>
            <a:rPr lang="en-US" dirty="0"/>
            <a:t>Loss Control Survey</a:t>
          </a:r>
        </a:p>
      </dgm:t>
    </dgm:pt>
    <dgm:pt modelId="{FFE7E8EC-BF7F-4823-87CB-E0479CA0DC8A}" type="parTrans" cxnId="{984B63B0-E7EC-40D7-8A92-EF02F96922CA}">
      <dgm:prSet/>
      <dgm:spPr/>
      <dgm:t>
        <a:bodyPr/>
        <a:lstStyle/>
        <a:p>
          <a:endParaRPr lang="en-US"/>
        </a:p>
      </dgm:t>
    </dgm:pt>
    <dgm:pt modelId="{7BBA1FFC-8835-49CF-820B-454D06A29CE4}" type="sibTrans" cxnId="{984B63B0-E7EC-40D7-8A92-EF02F96922CA}">
      <dgm:prSet/>
      <dgm:spPr/>
      <dgm:t>
        <a:bodyPr/>
        <a:lstStyle/>
        <a:p>
          <a:endParaRPr lang="en-US"/>
        </a:p>
      </dgm:t>
    </dgm:pt>
    <dgm:pt modelId="{31E82524-D15B-4802-B66B-D9FF9081D8B3}">
      <dgm:prSet/>
      <dgm:spPr/>
      <dgm:t>
        <a:bodyPr/>
        <a:lstStyle/>
        <a:p>
          <a:r>
            <a:rPr lang="en-US"/>
            <a:t>ERP &amp; Disaster Plan</a:t>
          </a:r>
        </a:p>
      </dgm:t>
    </dgm:pt>
    <dgm:pt modelId="{DC1F4969-153B-49F0-8395-FB8A43B91FE1}" type="parTrans" cxnId="{43951E33-450A-4470-AF6E-BF161B669C3F}">
      <dgm:prSet/>
      <dgm:spPr/>
      <dgm:t>
        <a:bodyPr/>
        <a:lstStyle/>
        <a:p>
          <a:endParaRPr lang="en-US"/>
        </a:p>
      </dgm:t>
    </dgm:pt>
    <dgm:pt modelId="{5331FB9F-1B8C-4E67-B315-84FE207CF560}" type="sibTrans" cxnId="{43951E33-450A-4470-AF6E-BF161B669C3F}">
      <dgm:prSet/>
      <dgm:spPr/>
      <dgm:t>
        <a:bodyPr/>
        <a:lstStyle/>
        <a:p>
          <a:endParaRPr lang="en-US"/>
        </a:p>
      </dgm:t>
    </dgm:pt>
    <dgm:pt modelId="{800A365F-A411-484E-9812-E8B4EFC5A585}">
      <dgm:prSet/>
      <dgm:spPr/>
      <dgm:t>
        <a:bodyPr/>
        <a:lstStyle/>
        <a:p>
          <a:r>
            <a:rPr lang="en-US"/>
            <a:t>Aerial Drone Site Survey</a:t>
          </a:r>
        </a:p>
      </dgm:t>
    </dgm:pt>
    <dgm:pt modelId="{24825D75-8C6B-4E9E-8BAA-B3AF4238D2E5}" type="parTrans" cxnId="{60F53160-3CE3-4DB3-BFC8-0E955C80C304}">
      <dgm:prSet/>
      <dgm:spPr/>
      <dgm:t>
        <a:bodyPr/>
        <a:lstStyle/>
        <a:p>
          <a:endParaRPr lang="en-US"/>
        </a:p>
      </dgm:t>
    </dgm:pt>
    <dgm:pt modelId="{48E32DCE-C5E2-456B-B3EF-3582D65B3A43}" type="sibTrans" cxnId="{60F53160-3CE3-4DB3-BFC8-0E955C80C304}">
      <dgm:prSet/>
      <dgm:spPr/>
      <dgm:t>
        <a:bodyPr/>
        <a:lstStyle/>
        <a:p>
          <a:endParaRPr lang="en-US"/>
        </a:p>
      </dgm:t>
    </dgm:pt>
    <dgm:pt modelId="{FD426021-A92A-46B2-98E4-80491DF6D472}">
      <dgm:prSet/>
      <dgm:spPr/>
      <dgm:t>
        <a:bodyPr/>
        <a:lstStyle/>
        <a:p>
          <a:r>
            <a:rPr lang="en-US"/>
            <a:t>Hurricane Site Survey</a:t>
          </a:r>
        </a:p>
      </dgm:t>
    </dgm:pt>
    <dgm:pt modelId="{46D1D9DC-2ED7-491D-9E81-6E52996BF504}" type="parTrans" cxnId="{C3B73DAF-0071-4696-A099-6A01D357D90A}">
      <dgm:prSet/>
      <dgm:spPr/>
      <dgm:t>
        <a:bodyPr/>
        <a:lstStyle/>
        <a:p>
          <a:endParaRPr lang="en-US"/>
        </a:p>
      </dgm:t>
    </dgm:pt>
    <dgm:pt modelId="{94B507A8-77E1-45D9-BF64-F5D560653D48}" type="sibTrans" cxnId="{C3B73DAF-0071-4696-A099-6A01D357D90A}">
      <dgm:prSet/>
      <dgm:spPr/>
      <dgm:t>
        <a:bodyPr/>
        <a:lstStyle/>
        <a:p>
          <a:endParaRPr lang="en-US"/>
        </a:p>
      </dgm:t>
    </dgm:pt>
    <dgm:pt modelId="{BEA3103B-36FB-411D-823B-9600EE665382}">
      <dgm:prSet/>
      <dgm:spPr/>
      <dgm:t>
        <a:bodyPr/>
        <a:lstStyle/>
        <a:p>
          <a:r>
            <a:rPr lang="en-US"/>
            <a:t>Unit Owner University &amp; Education</a:t>
          </a:r>
        </a:p>
      </dgm:t>
    </dgm:pt>
    <dgm:pt modelId="{14818F01-58E1-4D5C-8CB2-1107C1CDC607}" type="parTrans" cxnId="{E7FFC0E5-47B9-4968-8102-AA700336EFB4}">
      <dgm:prSet/>
      <dgm:spPr/>
      <dgm:t>
        <a:bodyPr/>
        <a:lstStyle/>
        <a:p>
          <a:endParaRPr lang="en-US"/>
        </a:p>
      </dgm:t>
    </dgm:pt>
    <dgm:pt modelId="{A71DBB05-E26A-4936-A62E-96BCC392605A}" type="sibTrans" cxnId="{E7FFC0E5-47B9-4968-8102-AA700336EFB4}">
      <dgm:prSet/>
      <dgm:spPr/>
      <dgm:t>
        <a:bodyPr/>
        <a:lstStyle/>
        <a:p>
          <a:endParaRPr lang="en-US"/>
        </a:p>
      </dgm:t>
    </dgm:pt>
    <dgm:pt modelId="{3CD66C5C-4DD2-4D57-8CA5-6364D1DF29C8}">
      <dgm:prSet/>
      <dgm:spPr/>
      <dgm:t>
        <a:bodyPr/>
        <a:lstStyle/>
        <a:p>
          <a:r>
            <a:rPr lang="en-US"/>
            <a:t>Pre-Mitigation Evaluation</a:t>
          </a:r>
        </a:p>
      </dgm:t>
    </dgm:pt>
    <dgm:pt modelId="{A75A23E4-A753-4F59-93E5-F79C6CC6BE91}" type="parTrans" cxnId="{81698D57-5DA6-40F0-85DB-B5796C94B4FB}">
      <dgm:prSet/>
      <dgm:spPr/>
      <dgm:t>
        <a:bodyPr/>
        <a:lstStyle/>
        <a:p>
          <a:endParaRPr lang="en-US"/>
        </a:p>
      </dgm:t>
    </dgm:pt>
    <dgm:pt modelId="{DA5A1938-0D60-4347-968C-7A583C4928D9}" type="sibTrans" cxnId="{81698D57-5DA6-40F0-85DB-B5796C94B4FB}">
      <dgm:prSet/>
      <dgm:spPr/>
      <dgm:t>
        <a:bodyPr/>
        <a:lstStyle/>
        <a:p>
          <a:endParaRPr lang="en-US"/>
        </a:p>
      </dgm:t>
    </dgm:pt>
    <dgm:pt modelId="{AF43C9AA-57FB-422C-B70A-0C2341F8A883}">
      <dgm:prSet/>
      <dgm:spPr/>
      <dgm:t>
        <a:bodyPr/>
        <a:lstStyle/>
        <a:p>
          <a:r>
            <a:rPr lang="en-US"/>
            <a:t>Post Loss Claims Advocacy</a:t>
          </a:r>
        </a:p>
      </dgm:t>
    </dgm:pt>
    <dgm:pt modelId="{11E830FA-D314-4006-97CE-F79C85128489}" type="parTrans" cxnId="{71AB17F6-7CAE-4046-A907-46FE50D93EC8}">
      <dgm:prSet/>
      <dgm:spPr/>
      <dgm:t>
        <a:bodyPr/>
        <a:lstStyle/>
        <a:p>
          <a:endParaRPr lang="en-US"/>
        </a:p>
      </dgm:t>
    </dgm:pt>
    <dgm:pt modelId="{F66A131A-CC2B-41F3-8BEC-68B3A9B0F61D}" type="sibTrans" cxnId="{71AB17F6-7CAE-4046-A907-46FE50D93EC8}">
      <dgm:prSet/>
      <dgm:spPr/>
      <dgm:t>
        <a:bodyPr/>
        <a:lstStyle/>
        <a:p>
          <a:endParaRPr lang="en-US"/>
        </a:p>
      </dgm:t>
    </dgm:pt>
    <dgm:pt modelId="{AB257B89-F743-4029-80BC-07F5CBA4B76C}" type="pres">
      <dgm:prSet presAssocID="{D667A17D-3952-4251-BC53-1B3BD7F1B0B4}" presName="linear" presStyleCnt="0">
        <dgm:presLayoutVars>
          <dgm:dir/>
          <dgm:animLvl val="lvl"/>
          <dgm:resizeHandles val="exact"/>
        </dgm:presLayoutVars>
      </dgm:prSet>
      <dgm:spPr/>
    </dgm:pt>
    <dgm:pt modelId="{41E9BB55-44A7-4274-BD95-896332BAA1BE}" type="pres">
      <dgm:prSet presAssocID="{B5425D94-49EC-4185-A6EC-C5487B8927F3}" presName="parentLin" presStyleCnt="0"/>
      <dgm:spPr/>
    </dgm:pt>
    <dgm:pt modelId="{2A4FECF1-1065-48F4-AF01-C216AEF46C82}" type="pres">
      <dgm:prSet presAssocID="{B5425D94-49EC-4185-A6EC-C5487B8927F3}" presName="parentLeftMargin" presStyleLbl="node1" presStyleIdx="0" presStyleCnt="1"/>
      <dgm:spPr/>
    </dgm:pt>
    <dgm:pt modelId="{FA1E3E7F-9BBF-4A01-A8CC-05AC7D10835D}" type="pres">
      <dgm:prSet presAssocID="{B5425D94-49EC-4185-A6EC-C5487B8927F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50C92C2-1C04-4E00-817B-F223AE02B243}" type="pres">
      <dgm:prSet presAssocID="{B5425D94-49EC-4185-A6EC-C5487B8927F3}" presName="negativeSpace" presStyleCnt="0"/>
      <dgm:spPr/>
    </dgm:pt>
    <dgm:pt modelId="{7400BDD1-75B0-4FEA-B5CB-B2EE08A3B55A}" type="pres">
      <dgm:prSet presAssocID="{B5425D94-49EC-4185-A6EC-C5487B8927F3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DF41C0E-9E56-4B40-BA20-BECDA72A4D31}" type="presOf" srcId="{B5425D94-49EC-4185-A6EC-C5487B8927F3}" destId="{FA1E3E7F-9BBF-4A01-A8CC-05AC7D10835D}" srcOrd="1" destOrd="0" presId="urn:microsoft.com/office/officeart/2005/8/layout/list1"/>
    <dgm:cxn modelId="{86AA0F22-1D18-4F49-BE90-56821C7A29D3}" type="presOf" srcId="{31E82524-D15B-4802-B66B-D9FF9081D8B3}" destId="{7400BDD1-75B0-4FEA-B5CB-B2EE08A3B55A}" srcOrd="0" destOrd="1" presId="urn:microsoft.com/office/officeart/2005/8/layout/list1"/>
    <dgm:cxn modelId="{43951E33-450A-4470-AF6E-BF161B669C3F}" srcId="{B5425D94-49EC-4185-A6EC-C5487B8927F3}" destId="{31E82524-D15B-4802-B66B-D9FF9081D8B3}" srcOrd="1" destOrd="0" parTransId="{DC1F4969-153B-49F0-8395-FB8A43B91FE1}" sibTransId="{5331FB9F-1B8C-4E67-B315-84FE207CF560}"/>
    <dgm:cxn modelId="{60F53160-3CE3-4DB3-BFC8-0E955C80C304}" srcId="{B5425D94-49EC-4185-A6EC-C5487B8927F3}" destId="{800A365F-A411-484E-9812-E8B4EFC5A585}" srcOrd="2" destOrd="0" parTransId="{24825D75-8C6B-4E9E-8BAA-B3AF4238D2E5}" sibTransId="{48E32DCE-C5E2-456B-B3EF-3582D65B3A43}"/>
    <dgm:cxn modelId="{03B76E45-7A81-4F82-AA21-2150628A660F}" type="presOf" srcId="{AF43C9AA-57FB-422C-B70A-0C2341F8A883}" destId="{7400BDD1-75B0-4FEA-B5CB-B2EE08A3B55A}" srcOrd="0" destOrd="6" presId="urn:microsoft.com/office/officeart/2005/8/layout/list1"/>
    <dgm:cxn modelId="{2149E865-6812-4FD8-B884-BD4981003B3A}" type="presOf" srcId="{B5425D94-49EC-4185-A6EC-C5487B8927F3}" destId="{2A4FECF1-1065-48F4-AF01-C216AEF46C82}" srcOrd="0" destOrd="0" presId="urn:microsoft.com/office/officeart/2005/8/layout/list1"/>
    <dgm:cxn modelId="{81698D57-5DA6-40F0-85DB-B5796C94B4FB}" srcId="{B5425D94-49EC-4185-A6EC-C5487B8927F3}" destId="{3CD66C5C-4DD2-4D57-8CA5-6364D1DF29C8}" srcOrd="5" destOrd="0" parTransId="{A75A23E4-A753-4F59-93E5-F79C6CC6BE91}" sibTransId="{DA5A1938-0D60-4347-968C-7A583C4928D9}"/>
    <dgm:cxn modelId="{71432889-D32D-450C-A740-2A9794FB87B7}" srcId="{D667A17D-3952-4251-BC53-1B3BD7F1B0B4}" destId="{B5425D94-49EC-4185-A6EC-C5487B8927F3}" srcOrd="0" destOrd="0" parTransId="{40053533-B1B8-423B-8244-E8B8A18D9051}" sibTransId="{4BBCF107-47DF-43E8-A23F-C43363E400CD}"/>
    <dgm:cxn modelId="{B2FC2B91-2C4F-4067-9910-84F870E0D4C8}" type="presOf" srcId="{83AE699E-841D-4EED-87A3-EBEF03374F7D}" destId="{7400BDD1-75B0-4FEA-B5CB-B2EE08A3B55A}" srcOrd="0" destOrd="0" presId="urn:microsoft.com/office/officeart/2005/8/layout/list1"/>
    <dgm:cxn modelId="{683FB792-8043-4112-AD44-25F79E2C5478}" type="presOf" srcId="{FD426021-A92A-46B2-98E4-80491DF6D472}" destId="{7400BDD1-75B0-4FEA-B5CB-B2EE08A3B55A}" srcOrd="0" destOrd="3" presId="urn:microsoft.com/office/officeart/2005/8/layout/list1"/>
    <dgm:cxn modelId="{7AE2AFA4-FE07-4FD9-8FD6-56A7C43A7CF0}" type="presOf" srcId="{BEA3103B-36FB-411D-823B-9600EE665382}" destId="{7400BDD1-75B0-4FEA-B5CB-B2EE08A3B55A}" srcOrd="0" destOrd="4" presId="urn:microsoft.com/office/officeart/2005/8/layout/list1"/>
    <dgm:cxn modelId="{C3B73DAF-0071-4696-A099-6A01D357D90A}" srcId="{B5425D94-49EC-4185-A6EC-C5487B8927F3}" destId="{FD426021-A92A-46B2-98E4-80491DF6D472}" srcOrd="3" destOrd="0" parTransId="{46D1D9DC-2ED7-491D-9E81-6E52996BF504}" sibTransId="{94B507A8-77E1-45D9-BF64-F5D560653D48}"/>
    <dgm:cxn modelId="{984B63B0-E7EC-40D7-8A92-EF02F96922CA}" srcId="{B5425D94-49EC-4185-A6EC-C5487B8927F3}" destId="{83AE699E-841D-4EED-87A3-EBEF03374F7D}" srcOrd="0" destOrd="0" parTransId="{FFE7E8EC-BF7F-4823-87CB-E0479CA0DC8A}" sibTransId="{7BBA1FFC-8835-49CF-820B-454D06A29CE4}"/>
    <dgm:cxn modelId="{306643B2-0D99-4B54-A023-1051F5C66812}" type="presOf" srcId="{3CD66C5C-4DD2-4D57-8CA5-6364D1DF29C8}" destId="{7400BDD1-75B0-4FEA-B5CB-B2EE08A3B55A}" srcOrd="0" destOrd="5" presId="urn:microsoft.com/office/officeart/2005/8/layout/list1"/>
    <dgm:cxn modelId="{FB6718B7-C1BC-4749-BB80-47E0ED5AA277}" type="presOf" srcId="{D667A17D-3952-4251-BC53-1B3BD7F1B0B4}" destId="{AB257B89-F743-4029-80BC-07F5CBA4B76C}" srcOrd="0" destOrd="0" presId="urn:microsoft.com/office/officeart/2005/8/layout/list1"/>
    <dgm:cxn modelId="{927A25BC-5205-4C33-89D4-4A87FF5C0EB7}" type="presOf" srcId="{800A365F-A411-484E-9812-E8B4EFC5A585}" destId="{7400BDD1-75B0-4FEA-B5CB-B2EE08A3B55A}" srcOrd="0" destOrd="2" presId="urn:microsoft.com/office/officeart/2005/8/layout/list1"/>
    <dgm:cxn modelId="{E7FFC0E5-47B9-4968-8102-AA700336EFB4}" srcId="{B5425D94-49EC-4185-A6EC-C5487B8927F3}" destId="{BEA3103B-36FB-411D-823B-9600EE665382}" srcOrd="4" destOrd="0" parTransId="{14818F01-58E1-4D5C-8CB2-1107C1CDC607}" sibTransId="{A71DBB05-E26A-4936-A62E-96BCC392605A}"/>
    <dgm:cxn modelId="{71AB17F6-7CAE-4046-A907-46FE50D93EC8}" srcId="{B5425D94-49EC-4185-A6EC-C5487B8927F3}" destId="{AF43C9AA-57FB-422C-B70A-0C2341F8A883}" srcOrd="6" destOrd="0" parTransId="{11E830FA-D314-4006-97CE-F79C85128489}" sibTransId="{F66A131A-CC2B-41F3-8BEC-68B3A9B0F61D}"/>
    <dgm:cxn modelId="{81CE267F-5B63-43FF-A5D8-AC94151C8FDB}" type="presParOf" srcId="{AB257B89-F743-4029-80BC-07F5CBA4B76C}" destId="{41E9BB55-44A7-4274-BD95-896332BAA1BE}" srcOrd="0" destOrd="0" presId="urn:microsoft.com/office/officeart/2005/8/layout/list1"/>
    <dgm:cxn modelId="{D61D59B0-46F1-4F94-BC9C-E5DE0B265969}" type="presParOf" srcId="{41E9BB55-44A7-4274-BD95-896332BAA1BE}" destId="{2A4FECF1-1065-48F4-AF01-C216AEF46C82}" srcOrd="0" destOrd="0" presId="urn:microsoft.com/office/officeart/2005/8/layout/list1"/>
    <dgm:cxn modelId="{49E583E7-8F78-4703-B754-86054C0C9B9D}" type="presParOf" srcId="{41E9BB55-44A7-4274-BD95-896332BAA1BE}" destId="{FA1E3E7F-9BBF-4A01-A8CC-05AC7D10835D}" srcOrd="1" destOrd="0" presId="urn:microsoft.com/office/officeart/2005/8/layout/list1"/>
    <dgm:cxn modelId="{87CE6191-7EC4-4D16-B010-59F939B6379A}" type="presParOf" srcId="{AB257B89-F743-4029-80BC-07F5CBA4B76C}" destId="{450C92C2-1C04-4E00-817B-F223AE02B243}" srcOrd="1" destOrd="0" presId="urn:microsoft.com/office/officeart/2005/8/layout/list1"/>
    <dgm:cxn modelId="{C66FC391-1081-48F2-BD0B-3A59ADA3686B}" type="presParOf" srcId="{AB257B89-F743-4029-80BC-07F5CBA4B76C}" destId="{7400BDD1-75B0-4FEA-B5CB-B2EE08A3B55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0C5F31-EDF8-4A3E-A8EF-52D3E8E12B85}">
      <dsp:nvSpPr>
        <dsp:cNvPr id="0" name=""/>
        <dsp:cNvSpPr/>
      </dsp:nvSpPr>
      <dsp:spPr>
        <a:xfrm>
          <a:off x="109363" y="692144"/>
          <a:ext cx="833364" cy="8333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83522-2869-469F-918B-975E623F65B1}">
      <dsp:nvSpPr>
        <dsp:cNvPr id="0" name=""/>
        <dsp:cNvSpPr/>
      </dsp:nvSpPr>
      <dsp:spPr>
        <a:xfrm>
          <a:off x="284370" y="867150"/>
          <a:ext cx="483351" cy="4833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150E9-05AB-4D3D-86C5-6F18CEB9BAF5}">
      <dsp:nvSpPr>
        <dsp:cNvPr id="0" name=""/>
        <dsp:cNvSpPr/>
      </dsp:nvSpPr>
      <dsp:spPr>
        <a:xfrm>
          <a:off x="1121306" y="692144"/>
          <a:ext cx="1964358" cy="833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Who?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All Carriers</a:t>
          </a:r>
        </a:p>
      </dsp:txBody>
      <dsp:txXfrm>
        <a:off x="1121306" y="692144"/>
        <a:ext cx="1964358" cy="833364"/>
      </dsp:txXfrm>
    </dsp:sp>
    <dsp:sp modelId="{9DF44852-5A64-422C-AAF3-05680FD9215D}">
      <dsp:nvSpPr>
        <dsp:cNvPr id="0" name=""/>
        <dsp:cNvSpPr/>
      </dsp:nvSpPr>
      <dsp:spPr>
        <a:xfrm>
          <a:off x="3427939" y="692144"/>
          <a:ext cx="833364" cy="8333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55CE5-E38A-4544-B601-5F1B786BCCFA}">
      <dsp:nvSpPr>
        <dsp:cNvPr id="0" name=""/>
        <dsp:cNvSpPr/>
      </dsp:nvSpPr>
      <dsp:spPr>
        <a:xfrm>
          <a:off x="3602945" y="867150"/>
          <a:ext cx="483351" cy="4833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6C3AD-C769-453E-877C-8BD88FB088A4}">
      <dsp:nvSpPr>
        <dsp:cNvPr id="0" name=""/>
        <dsp:cNvSpPr/>
      </dsp:nvSpPr>
      <dsp:spPr>
        <a:xfrm>
          <a:off x="4439881" y="692144"/>
          <a:ext cx="1964358" cy="833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What?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Association Coverage</a:t>
          </a:r>
        </a:p>
      </dsp:txBody>
      <dsp:txXfrm>
        <a:off x="4439881" y="692144"/>
        <a:ext cx="1964358" cy="833364"/>
      </dsp:txXfrm>
    </dsp:sp>
    <dsp:sp modelId="{557C2497-1873-4B4F-809B-66A80EEA7C02}">
      <dsp:nvSpPr>
        <dsp:cNvPr id="0" name=""/>
        <dsp:cNvSpPr/>
      </dsp:nvSpPr>
      <dsp:spPr>
        <a:xfrm>
          <a:off x="109363" y="2526030"/>
          <a:ext cx="833364" cy="8333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EDE3C4-C438-4383-9116-60804544D85A}">
      <dsp:nvSpPr>
        <dsp:cNvPr id="0" name=""/>
        <dsp:cNvSpPr/>
      </dsp:nvSpPr>
      <dsp:spPr>
        <a:xfrm>
          <a:off x="284370" y="2701037"/>
          <a:ext cx="483351" cy="4833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42595-E0FF-4C06-8205-1542B291A74F}">
      <dsp:nvSpPr>
        <dsp:cNvPr id="0" name=""/>
        <dsp:cNvSpPr/>
      </dsp:nvSpPr>
      <dsp:spPr>
        <a:xfrm>
          <a:off x="1121306" y="2526030"/>
          <a:ext cx="1964358" cy="833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When?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Right Now</a:t>
          </a:r>
        </a:p>
      </dsp:txBody>
      <dsp:txXfrm>
        <a:off x="1121306" y="2526030"/>
        <a:ext cx="1964358" cy="833364"/>
      </dsp:txXfrm>
    </dsp:sp>
    <dsp:sp modelId="{141713B3-3A25-4D46-91F3-A9140DAB3979}">
      <dsp:nvSpPr>
        <dsp:cNvPr id="0" name=""/>
        <dsp:cNvSpPr/>
      </dsp:nvSpPr>
      <dsp:spPr>
        <a:xfrm>
          <a:off x="3427939" y="2526030"/>
          <a:ext cx="833364" cy="83336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39819B-92E4-4688-8F38-B57A95ED4B9A}">
      <dsp:nvSpPr>
        <dsp:cNvPr id="0" name=""/>
        <dsp:cNvSpPr/>
      </dsp:nvSpPr>
      <dsp:spPr>
        <a:xfrm>
          <a:off x="3602945" y="2701037"/>
          <a:ext cx="483351" cy="4833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802E17-528E-4EE5-B9C2-6C4094F3381F}">
      <dsp:nvSpPr>
        <dsp:cNvPr id="0" name=""/>
        <dsp:cNvSpPr/>
      </dsp:nvSpPr>
      <dsp:spPr>
        <a:xfrm>
          <a:off x="4439881" y="2526030"/>
          <a:ext cx="1964358" cy="833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Where?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Countrywide, Florida more than others</a:t>
          </a:r>
        </a:p>
      </dsp:txBody>
      <dsp:txXfrm>
        <a:off x="4439881" y="2526030"/>
        <a:ext cx="1964358" cy="833364"/>
      </dsp:txXfrm>
    </dsp:sp>
    <dsp:sp modelId="{0C585AF4-B803-4754-8285-23E7C648C92E}">
      <dsp:nvSpPr>
        <dsp:cNvPr id="0" name=""/>
        <dsp:cNvSpPr/>
      </dsp:nvSpPr>
      <dsp:spPr>
        <a:xfrm>
          <a:off x="941286" y="4359917"/>
          <a:ext cx="833364" cy="83336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96929-8733-4463-A47E-499B0E9FE98F}">
      <dsp:nvSpPr>
        <dsp:cNvPr id="0" name=""/>
        <dsp:cNvSpPr/>
      </dsp:nvSpPr>
      <dsp:spPr>
        <a:xfrm>
          <a:off x="1116565" y="4534924"/>
          <a:ext cx="483351" cy="48335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C0908-4E16-406A-9F0A-EAD377FE024F}">
      <dsp:nvSpPr>
        <dsp:cNvPr id="0" name=""/>
        <dsp:cNvSpPr/>
      </dsp:nvSpPr>
      <dsp:spPr>
        <a:xfrm>
          <a:off x="1902158" y="4418853"/>
          <a:ext cx="3564407" cy="788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Why?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Reinsurance Costs, Catastrophe Losses, </a:t>
          </a:r>
          <a:r>
            <a:rPr lang="en-US" sz="1600" kern="1200"/>
            <a:t>Increase Demand</a:t>
          </a:r>
          <a:r>
            <a:rPr lang="en-US" sz="1600" kern="1200" dirty="0"/>
            <a:t>, Less Supply</a:t>
          </a:r>
        </a:p>
      </dsp:txBody>
      <dsp:txXfrm>
        <a:off x="1902158" y="4418853"/>
        <a:ext cx="3564407" cy="7886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22A4F-E4C8-4CA9-96BC-37EA6DE13087}">
      <dsp:nvSpPr>
        <dsp:cNvPr id="0" name=""/>
        <dsp:cNvSpPr/>
      </dsp:nvSpPr>
      <dsp:spPr>
        <a:xfrm>
          <a:off x="590812" y="-60313"/>
          <a:ext cx="5347788" cy="5347788"/>
        </a:xfrm>
        <a:prstGeom prst="circularArrow">
          <a:avLst>
            <a:gd name="adj1" fmla="val 5544"/>
            <a:gd name="adj2" fmla="val 330680"/>
            <a:gd name="adj3" fmla="val 14773649"/>
            <a:gd name="adj4" fmla="val 16803971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E64C4-1368-447C-95E0-7F6720D6436D}">
      <dsp:nvSpPr>
        <dsp:cNvPr id="0" name=""/>
        <dsp:cNvSpPr/>
      </dsp:nvSpPr>
      <dsp:spPr>
        <a:xfrm>
          <a:off x="2586252" y="1736"/>
          <a:ext cx="1356909" cy="6784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Ordinance &amp; Law</a:t>
          </a:r>
        </a:p>
      </dsp:txBody>
      <dsp:txXfrm>
        <a:off x="2619371" y="34855"/>
        <a:ext cx="1290671" cy="612216"/>
      </dsp:txXfrm>
    </dsp:sp>
    <dsp:sp modelId="{DF2F6A82-72A8-4DF1-898C-0069CA66C393}">
      <dsp:nvSpPr>
        <dsp:cNvPr id="0" name=""/>
        <dsp:cNvSpPr/>
      </dsp:nvSpPr>
      <dsp:spPr>
        <a:xfrm>
          <a:off x="4317365" y="745549"/>
          <a:ext cx="1356909" cy="6784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Mold, Fungi &amp; Bacteria</a:t>
          </a:r>
        </a:p>
      </dsp:txBody>
      <dsp:txXfrm>
        <a:off x="4350484" y="778668"/>
        <a:ext cx="1290671" cy="612216"/>
      </dsp:txXfrm>
    </dsp:sp>
    <dsp:sp modelId="{1E7DBF26-B244-4BBC-AE15-2F2A01C7C84C}">
      <dsp:nvSpPr>
        <dsp:cNvPr id="0" name=""/>
        <dsp:cNvSpPr/>
      </dsp:nvSpPr>
      <dsp:spPr>
        <a:xfrm>
          <a:off x="4868726" y="1931948"/>
          <a:ext cx="1356909" cy="67845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Water &amp; Sewage Back-up</a:t>
          </a:r>
        </a:p>
      </dsp:txBody>
      <dsp:txXfrm>
        <a:off x="4901845" y="1965067"/>
        <a:ext cx="1290671" cy="612216"/>
      </dsp:txXfrm>
    </dsp:sp>
    <dsp:sp modelId="{32204975-F69F-4819-B83A-01394FB7F650}">
      <dsp:nvSpPr>
        <dsp:cNvPr id="0" name=""/>
        <dsp:cNvSpPr/>
      </dsp:nvSpPr>
      <dsp:spPr>
        <a:xfrm>
          <a:off x="4707515" y="3257860"/>
          <a:ext cx="1356909" cy="67845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Wind-Driven Rain</a:t>
          </a:r>
        </a:p>
      </dsp:txBody>
      <dsp:txXfrm>
        <a:off x="4740634" y="3290979"/>
        <a:ext cx="1290671" cy="612216"/>
      </dsp:txXfrm>
    </dsp:sp>
    <dsp:sp modelId="{C1E9A0C9-288E-43CE-A832-B4DFB6C2B04F}">
      <dsp:nvSpPr>
        <dsp:cNvPr id="0" name=""/>
        <dsp:cNvSpPr/>
      </dsp:nvSpPr>
      <dsp:spPr>
        <a:xfrm>
          <a:off x="3604025" y="4353778"/>
          <a:ext cx="1356909" cy="67845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Mold Liability</a:t>
          </a:r>
        </a:p>
      </dsp:txBody>
      <dsp:txXfrm>
        <a:off x="3637144" y="4386897"/>
        <a:ext cx="1290671" cy="612216"/>
      </dsp:txXfrm>
    </dsp:sp>
    <dsp:sp modelId="{C20EFE83-3CB4-409D-9D3E-F2A30D5227F1}">
      <dsp:nvSpPr>
        <dsp:cNvPr id="0" name=""/>
        <dsp:cNvSpPr/>
      </dsp:nvSpPr>
      <dsp:spPr>
        <a:xfrm>
          <a:off x="1614235" y="4324671"/>
          <a:ext cx="1356909" cy="6784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Liquor Liability</a:t>
          </a:r>
        </a:p>
      </dsp:txBody>
      <dsp:txXfrm>
        <a:off x="1647354" y="4357790"/>
        <a:ext cx="1290671" cy="612216"/>
      </dsp:txXfrm>
    </dsp:sp>
    <dsp:sp modelId="{5167C940-C973-4FE0-ABCF-1A390146CB34}">
      <dsp:nvSpPr>
        <dsp:cNvPr id="0" name=""/>
        <dsp:cNvSpPr/>
      </dsp:nvSpPr>
      <dsp:spPr>
        <a:xfrm>
          <a:off x="465028" y="3230459"/>
          <a:ext cx="1356909" cy="6784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Assault &amp; Battery</a:t>
          </a:r>
        </a:p>
      </dsp:txBody>
      <dsp:txXfrm>
        <a:off x="498147" y="3263578"/>
        <a:ext cx="1290671" cy="612216"/>
      </dsp:txXfrm>
    </dsp:sp>
    <dsp:sp modelId="{F553F5CC-1E5B-4A16-805C-3BD4D3642D4D}">
      <dsp:nvSpPr>
        <dsp:cNvPr id="0" name=""/>
        <dsp:cNvSpPr/>
      </dsp:nvSpPr>
      <dsp:spPr>
        <a:xfrm>
          <a:off x="267256" y="1913662"/>
          <a:ext cx="1356909" cy="67845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Docks &amp; Seawalls</a:t>
          </a:r>
        </a:p>
      </dsp:txBody>
      <dsp:txXfrm>
        <a:off x="300375" y="1946781"/>
        <a:ext cx="1290671" cy="612216"/>
      </dsp:txXfrm>
    </dsp:sp>
    <dsp:sp modelId="{BCF38A57-0B9E-4192-9482-5769D4764006}">
      <dsp:nvSpPr>
        <dsp:cNvPr id="0" name=""/>
        <dsp:cNvSpPr/>
      </dsp:nvSpPr>
      <dsp:spPr>
        <a:xfrm>
          <a:off x="827811" y="720200"/>
          <a:ext cx="1356909" cy="67845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Deficient Directors &amp; Officers Coverage </a:t>
          </a:r>
        </a:p>
      </dsp:txBody>
      <dsp:txXfrm>
        <a:off x="860930" y="753319"/>
        <a:ext cx="1290671" cy="6122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0BDD1-75B0-4FEA-B5CB-B2EE08A3B55A}">
      <dsp:nvSpPr>
        <dsp:cNvPr id="0" name=""/>
        <dsp:cNvSpPr/>
      </dsp:nvSpPr>
      <dsp:spPr>
        <a:xfrm>
          <a:off x="0" y="569682"/>
          <a:ext cx="6513603" cy="524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5528" tIns="708152" rIns="505528" bIns="241808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Loss Control Survey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ERP &amp; Disaster Plan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Aerial Drone Site Survey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Hurricane Site Survey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Unit Owner University &amp; Education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Pre-Mitigation Evaluation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Post Loss Claims Advocacy</a:t>
          </a:r>
        </a:p>
      </dsp:txBody>
      <dsp:txXfrm>
        <a:off x="0" y="569682"/>
        <a:ext cx="6513603" cy="5247900"/>
      </dsp:txXfrm>
    </dsp:sp>
    <dsp:sp modelId="{FA1E3E7F-9BBF-4A01-A8CC-05AC7D10835D}">
      <dsp:nvSpPr>
        <dsp:cNvPr id="0" name=""/>
        <dsp:cNvSpPr/>
      </dsp:nvSpPr>
      <dsp:spPr>
        <a:xfrm>
          <a:off x="325680" y="67842"/>
          <a:ext cx="4559522" cy="1003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39" tIns="0" rIns="172339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Tackle Box</a:t>
          </a:r>
        </a:p>
      </dsp:txBody>
      <dsp:txXfrm>
        <a:off x="374676" y="116838"/>
        <a:ext cx="4461530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F0FD-7656-471A-885B-85ACEFC44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E15EB-95F9-4C4B-9AB3-F990194F7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F5258-BC58-4A1F-959A-C39D5D7A6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9AF52-8534-4443-B796-F9C2C19B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D7D8E-EE5D-4EDF-958F-19335F60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745A6-6DDB-4BFB-9441-21F293F4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7A7E3-947B-48FD-97E9-29D192AAD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18A12-4CB0-4C97-BA45-00EE99618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0BAAA-CF54-46E4-B60B-DD6A5683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CD148-DC37-47FE-952D-EA1F527E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0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2D5B-3461-45C3-8584-BFB51887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48EF1-8ACF-4888-98B6-21B10933A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91EAD-1FCE-4CD1-9BC8-8B9409E01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E7101-D1AB-4CA7-9F7B-95B2F482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9B999-CA29-45EE-9B44-320DFDC9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0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A543-9A9B-4475-B628-C2D4AB3DC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0370-E90F-4216-8794-D96851FFF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2FCA62-1A94-44A2-A064-71CD8C82E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59452-5E3C-4725-AD7E-AEC6EDA61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17D3B-1E8B-45CC-993F-12B2C73A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4CDA2-B553-4FE2-BD0B-AB3EA2DCD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65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B96B-EA0E-4070-AB7B-DCFD64A6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F7AF9-E98B-4A52-AA33-9B8EED5EC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46D53-5A24-48B2-81A9-7B314D211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90A60B-73F7-4E9B-91C2-4ED868D2C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1F996-1845-41A6-9D27-0E2076E7E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318FA5-344E-44CC-902C-5464E0C3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9A28D0-AA17-420B-B942-D9A7D20F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935FCD-E2EC-49C2-8338-F05D2C9A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7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A3CBC-2AA0-412F-A217-FD2720A7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C795F9-43E6-45B0-862D-BD5FD383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674444-A7C0-4AF0-93A4-062359AA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C9A687-32A7-434E-8635-882E7861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6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8483C-1742-4C4B-808D-CD043890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8FC0ED-73FB-4960-9A73-AA928261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00B50-48B7-4656-821C-12417E97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109F9-5C10-41E6-9572-60FF89C6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CCB38-A19F-464E-95B3-A2CDDB79D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B12BA-F724-44BD-B286-A02C56BB1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52DA6-D836-4842-AE98-6F7E5F2DD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13878-B8B5-414F-821B-08D8AF7BE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12F5D-FE84-428F-B7C7-AB2FE55F0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96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4BE8-3BD5-41E9-82EC-4317572E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362D7F-DCD3-4086-BC19-B032D8BF5E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11649-A91E-4BC4-A311-843BA679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9716E-1518-47AA-815A-A70A44E9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7BA6A-AD67-4ED5-ABD0-9FABB1AA9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25F08A-D083-438D-93C1-C0628EA60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0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CD608-1EC1-4238-855F-278DA78EB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944574-44F5-4BE7-9BBE-5A3F79F68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D9ED0-5FE5-4C24-8772-1647A2E8F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1F890-5E1C-4A18-93DF-48306D29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AC3D-F05B-4BDF-8E74-766495238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4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1595DE-D322-4705-BAAD-61A19F4D1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632C5-D8D7-4244-86E7-03A78FA99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31C78-09CF-4296-A539-73B0151D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AFEDB-DC45-4616-BEF1-8CE2290B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F48EF-7B79-48B3-9410-859392F34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4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722F94-A818-4542-90AA-E9641AE0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1487C-C052-44CE-9D06-F4F24B5DE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27E55-E876-414F-B9CE-11BCF8D89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5476-F870-4614-9113-0257884B2EA4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EC086-AE39-4F7D-9244-2D9C8F3C2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14BD4-F478-484E-A38E-2A60627A3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1D55F-8594-4247-8263-4DE8A9815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6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1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0E59C-5CB8-49D2-B91E-4AAA09F3D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9147" y="896112"/>
            <a:ext cx="8133705" cy="49314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Potential Strategies </a:t>
            </a:r>
            <a:br>
              <a:rPr lang="en-US" sz="5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US" sz="5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to</a:t>
            </a:r>
            <a:br>
              <a:rPr lang="en-US" sz="5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US" sz="5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Minimize Rate Increases </a:t>
            </a:r>
            <a:br>
              <a:rPr lang="en-US" sz="5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US" sz="5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While </a:t>
            </a:r>
            <a:br>
              <a:rPr lang="en-US" sz="5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US" sz="5000" b="1" dirty="0">
                <a:solidFill>
                  <a:srgbClr val="00B050"/>
                </a:solidFill>
                <a:latin typeface="+mn-lt"/>
              </a:rPr>
              <a:t>Maintaining Property Coverages for </a:t>
            </a:r>
            <a:br>
              <a:rPr lang="en-US" sz="5000" b="1" dirty="0">
                <a:solidFill>
                  <a:srgbClr val="00B050"/>
                </a:solidFill>
                <a:latin typeface="+mn-lt"/>
              </a:rPr>
            </a:br>
            <a:r>
              <a:rPr lang="en-US" sz="5000" b="1" dirty="0">
                <a:solidFill>
                  <a:srgbClr val="00B050"/>
                </a:solidFill>
                <a:latin typeface="+mn-lt"/>
              </a:rPr>
              <a:t>Your Association</a:t>
            </a:r>
          </a:p>
        </p:txBody>
      </p:sp>
    </p:spTree>
    <p:extLst>
      <p:ext uri="{BB962C8B-B14F-4D97-AF65-F5344CB8AC3E}">
        <p14:creationId xmlns:p14="http://schemas.microsoft.com/office/powerpoint/2010/main" val="3896785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D392A-34EE-458D-8D0F-5413ABE4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Changes to Insurance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in the Marketplace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3735793B-D5C7-4F91-A30D-1280E5EE9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552468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8653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82E1C4-D889-46AC-9B70-18E3D6E527C8}"/>
              </a:ext>
            </a:extLst>
          </p:cNvPr>
          <p:cNvSpPr/>
          <p:nvPr/>
        </p:nvSpPr>
        <p:spPr>
          <a:xfrm>
            <a:off x="0" y="1"/>
            <a:ext cx="12192000" cy="68488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94783C7-A267-44AA-B51A-688B68280B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" r="1014" b="602"/>
          <a:stretch/>
        </p:blipFill>
        <p:spPr>
          <a:xfrm>
            <a:off x="7546339" y="2033550"/>
            <a:ext cx="4530125" cy="4257521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97EAAD3-E6A1-4535-B2F0-55F41CFBE5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565" b="1229"/>
          <a:stretch/>
        </p:blipFill>
        <p:spPr>
          <a:xfrm>
            <a:off x="118872" y="2033551"/>
            <a:ext cx="7342632" cy="32608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A5C7BC-82AE-4D3A-951B-A8DE7585E6F3}"/>
              </a:ext>
            </a:extLst>
          </p:cNvPr>
          <p:cNvSpPr txBox="1"/>
          <p:nvPr/>
        </p:nvSpPr>
        <p:spPr>
          <a:xfrm>
            <a:off x="115537" y="5617298"/>
            <a:ext cx="7342631" cy="27699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*Policy Exclusions – Mold, Mold Liability, Assault &amp; Battery, Liquor, Animal Liability, Docks &amp; Seawall 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A302EE-BCC0-489A-8573-B39C203C5AD0}"/>
              </a:ext>
            </a:extLst>
          </p:cNvPr>
          <p:cNvGrpSpPr/>
          <p:nvPr/>
        </p:nvGrpSpPr>
        <p:grpSpPr>
          <a:xfrm>
            <a:off x="465332" y="220189"/>
            <a:ext cx="11394436" cy="1003680"/>
            <a:chOff x="354547" y="67842"/>
            <a:chExt cx="4559522" cy="100368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1356D44-86AD-42C7-99D7-25C7F928FA4B}"/>
                </a:ext>
              </a:extLst>
            </p:cNvPr>
            <p:cNvSpPr/>
            <p:nvPr/>
          </p:nvSpPr>
          <p:spPr>
            <a:xfrm>
              <a:off x="383819" y="67842"/>
              <a:ext cx="4479024" cy="10036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2DD08CA1-FF0E-4239-BC8F-D4B4B26F971A}"/>
                </a:ext>
              </a:extLst>
            </p:cNvPr>
            <p:cNvSpPr txBox="1"/>
            <p:nvPr/>
          </p:nvSpPr>
          <p:spPr>
            <a:xfrm>
              <a:off x="354547" y="125982"/>
              <a:ext cx="4559522" cy="905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2339" tIns="0" rIns="172339" bIns="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400" b="1" kern="1200" dirty="0"/>
                <a:t>Examples of Change in Insurance Premiums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60A7878-E1B5-4F7E-8E43-3B88A856C0AC}"/>
              </a:ext>
            </a:extLst>
          </p:cNvPr>
          <p:cNvSpPr txBox="1"/>
          <p:nvPr/>
        </p:nvSpPr>
        <p:spPr>
          <a:xfrm>
            <a:off x="1047692" y="1611999"/>
            <a:ext cx="5343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Insurance Proposal by Agent -  “Jake from Slate’s Barn”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425924-E0B0-4D7C-ACD1-40F2F94FBCB9}"/>
              </a:ext>
            </a:extLst>
          </p:cNvPr>
          <p:cNvSpPr txBox="1"/>
          <p:nvPr/>
        </p:nvSpPr>
        <p:spPr>
          <a:xfrm>
            <a:off x="8040352" y="1611999"/>
            <a:ext cx="354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Insurance Proposal by CAI of Florida</a:t>
            </a:r>
          </a:p>
        </p:txBody>
      </p:sp>
    </p:spTree>
    <p:extLst>
      <p:ext uri="{BB962C8B-B14F-4D97-AF65-F5344CB8AC3E}">
        <p14:creationId xmlns:p14="http://schemas.microsoft.com/office/powerpoint/2010/main" val="2946851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626BD804-06F3-428A-8180-371E11F5E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28" y="832104"/>
            <a:ext cx="2780271" cy="51054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Changes in Insurance Coverage 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1B8D163-E483-4991-B0BF-7A89BC65C1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209800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6811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D06B-7B70-44EB-9BA9-94737506D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517" y="366082"/>
            <a:ext cx="6244683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Apples Versus Oranges</a:t>
            </a: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Image result for cartoon apple">
            <a:extLst>
              <a:ext uri="{FF2B5EF4-FFF2-40B4-BE49-F238E27FC236}">
                <a16:creationId xmlns:a16="http://schemas.microsoft.com/office/drawing/2014/main" id="{8224591E-2AB9-4E9F-B420-E81101B2C2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r="2" b="5840"/>
          <a:stretch/>
        </p:blipFill>
        <p:spPr bwMode="auto">
          <a:xfrm>
            <a:off x="3559122" y="2661260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artoon two fisherman catching big fish and little fish">
            <a:extLst>
              <a:ext uri="{FF2B5EF4-FFF2-40B4-BE49-F238E27FC236}">
                <a16:creationId xmlns:a16="http://schemas.microsoft.com/office/drawing/2014/main" id="{DC4388F5-3EEA-405E-8B39-63F6566D7F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7" b="3"/>
          <a:stretch/>
        </p:blipFill>
        <p:spPr bwMode="auto">
          <a:xfrm>
            <a:off x="20" y="10"/>
            <a:ext cx="3967953" cy="3383270"/>
          </a:xfrm>
          <a:custGeom>
            <a:avLst/>
            <a:gdLst>
              <a:gd name="connsiteX0" fmla="*/ 0 w 3967973"/>
              <a:gd name="connsiteY0" fmla="*/ 0 h 3383280"/>
              <a:gd name="connsiteX1" fmla="*/ 3605273 w 3967973"/>
              <a:gd name="connsiteY1" fmla="*/ 0 h 3383280"/>
              <a:gd name="connsiteX2" fmla="*/ 3704836 w 3967973"/>
              <a:gd name="connsiteY2" fmla="*/ 163887 h 3383280"/>
              <a:gd name="connsiteX3" fmla="*/ 3967973 w 3967973"/>
              <a:gd name="connsiteY3" fmla="*/ 1203093 h 3383280"/>
              <a:gd name="connsiteX4" fmla="*/ 1787786 w 3967973"/>
              <a:gd name="connsiteY4" fmla="*/ 3383280 h 3383280"/>
              <a:gd name="connsiteX5" fmla="*/ 105448 w 3967973"/>
              <a:gd name="connsiteY5" fmla="*/ 2589894 h 3383280"/>
              <a:gd name="connsiteX6" fmla="*/ 0 w 3967973"/>
              <a:gd name="connsiteY6" fmla="*/ 2448881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artoon orange">
            <a:extLst>
              <a:ext uri="{FF2B5EF4-FFF2-40B4-BE49-F238E27FC236}">
                <a16:creationId xmlns:a16="http://schemas.microsoft.com/office/drawing/2014/main" id="{61558135-10EE-4916-A17F-F48DE98A9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" r="3" b="3932"/>
          <a:stretch/>
        </p:blipFill>
        <p:spPr bwMode="auto">
          <a:xfrm>
            <a:off x="4825" y="4007260"/>
            <a:ext cx="3155071" cy="2850749"/>
          </a:xfrm>
          <a:custGeom>
            <a:avLst/>
            <a:gdLst>
              <a:gd name="connsiteX0" fmla="*/ 1358746 w 3155071"/>
              <a:gd name="connsiteY0" fmla="*/ 0 h 2850749"/>
              <a:gd name="connsiteX1" fmla="*/ 3155071 w 3155071"/>
              <a:gd name="connsiteY1" fmla="*/ 1796325 h 2850749"/>
              <a:gd name="connsiteX2" fmla="*/ 2848287 w 3155071"/>
              <a:gd name="connsiteY2" fmla="*/ 2800668 h 2850749"/>
              <a:gd name="connsiteX3" fmla="*/ 2810837 w 3155071"/>
              <a:gd name="connsiteY3" fmla="*/ 2850749 h 2850749"/>
              <a:gd name="connsiteX4" fmla="*/ 0 w 3155071"/>
              <a:gd name="connsiteY4" fmla="*/ 2850749 h 2850749"/>
              <a:gd name="connsiteX5" fmla="*/ 0 w 3155071"/>
              <a:gd name="connsiteY5" fmla="*/ 623564 h 2850749"/>
              <a:gd name="connsiteX6" fmla="*/ 88552 w 3155071"/>
              <a:gd name="connsiteY6" fmla="*/ 526132 h 2850749"/>
              <a:gd name="connsiteX7" fmla="*/ 1358746 w 3155071"/>
              <a:gd name="connsiteY7" fmla="*/ 0 h 285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F9E557-28E7-4616-AB50-21E264EFD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2634" y="2496668"/>
            <a:ext cx="5095918" cy="3556998"/>
          </a:xfrm>
        </p:spPr>
        <p:txBody>
          <a:bodyPr anchor="t">
            <a:normAutofit/>
          </a:bodyPr>
          <a:lstStyle/>
          <a:p>
            <a:pPr marL="457200" lvl="1" indent="0">
              <a:buNone/>
            </a:pPr>
            <a:r>
              <a:rPr lang="en-US" sz="3200" dirty="0"/>
              <a:t>“We All Fish from the</a:t>
            </a:r>
          </a:p>
          <a:p>
            <a:pPr marL="457200" lvl="1" indent="0">
              <a:buNone/>
            </a:pPr>
            <a:r>
              <a:rPr lang="en-US" sz="3200" dirty="0"/>
              <a:t>   Same Pond???”</a:t>
            </a:r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dirty="0"/>
              <a:t>1. We all don’t use the same bait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2. We aren’t equipped with the</a:t>
            </a:r>
          </a:p>
          <a:p>
            <a:pPr marL="457200" lvl="1" indent="0">
              <a:buNone/>
            </a:pPr>
            <a:r>
              <a:rPr lang="en-US" dirty="0"/>
              <a:t>    same tackle box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99188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4B6F45-06DC-4BFE-A6D9-471D1CB6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Strategies to Combat Rate Increases &amp; Decreases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in Coverage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486B8B-7156-45EE-B692-4808779778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03711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198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319F23A-2FCD-4928-8FEB-C5C2CBEBCBB0}"/>
              </a:ext>
            </a:extLst>
          </p:cNvPr>
          <p:cNvSpPr/>
          <p:nvPr/>
        </p:nvSpPr>
        <p:spPr>
          <a:xfrm>
            <a:off x="0" y="1"/>
            <a:ext cx="12192000" cy="68488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65A68-D559-48CD-8926-BA4F28D204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" t="10253" r="2495" b="3569"/>
          <a:stretch/>
        </p:blipFill>
        <p:spPr>
          <a:xfrm>
            <a:off x="3305633" y="3135873"/>
            <a:ext cx="2520194" cy="33867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EE8BB2-C2D2-4D64-AFDA-26D08E3134EE}"/>
              </a:ext>
            </a:extLst>
          </p:cNvPr>
          <p:cNvSpPr txBox="1"/>
          <p:nvPr/>
        </p:nvSpPr>
        <p:spPr>
          <a:xfrm>
            <a:off x="3329339" y="1651612"/>
            <a:ext cx="3492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Emergency Response/Disaster Plan </a:t>
            </a:r>
          </a:p>
          <a:p>
            <a:r>
              <a:rPr lang="en-US" dirty="0">
                <a:solidFill>
                  <a:schemeClr val="bg1"/>
                </a:solidFill>
              </a:rPr>
              <a:t>	         &amp; </a:t>
            </a:r>
          </a:p>
          <a:p>
            <a:r>
              <a:rPr lang="en-US" dirty="0">
                <a:solidFill>
                  <a:schemeClr val="bg1"/>
                </a:solidFill>
              </a:rPr>
              <a:t>   Aerial Drone Site Survey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A029C4-38DF-4546-B958-596CDB2F6D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1" t="10252" r="5669" b="3514"/>
          <a:stretch/>
        </p:blipFill>
        <p:spPr>
          <a:xfrm>
            <a:off x="5794966" y="3135874"/>
            <a:ext cx="2420517" cy="3388933"/>
          </a:xfrm>
          <a:prstGeom prst="rect">
            <a:avLst/>
          </a:prstGeom>
        </p:spPr>
      </p:pic>
      <p:pic>
        <p:nvPicPr>
          <p:cNvPr id="5" name="Picture 4" descr="A satellite in space&#10;&#10;Description automatically generated">
            <a:extLst>
              <a:ext uri="{FF2B5EF4-FFF2-40B4-BE49-F238E27FC236}">
                <a16:creationId xmlns:a16="http://schemas.microsoft.com/office/drawing/2014/main" id="{362697B8-55E9-499A-A05F-238232BFB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6" t="7636" r="24627" b="2132"/>
          <a:stretch/>
        </p:blipFill>
        <p:spPr>
          <a:xfrm>
            <a:off x="8261271" y="2624928"/>
            <a:ext cx="3854595" cy="32805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1D8182-E353-4F91-9D09-0F16C262C338}"/>
              </a:ext>
            </a:extLst>
          </p:cNvPr>
          <p:cNvSpPr txBox="1"/>
          <p:nvPr/>
        </p:nvSpPr>
        <p:spPr>
          <a:xfrm>
            <a:off x="8523291" y="1651612"/>
            <a:ext cx="3000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3D Pre-Mitigation Evaluation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&amp;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Property Documentation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AD6A65-D4AA-40CB-A008-542C60C46E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r="2391" b="2843"/>
          <a:stretch/>
        </p:blipFill>
        <p:spPr>
          <a:xfrm>
            <a:off x="125694" y="2097291"/>
            <a:ext cx="3000931" cy="362712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CC6D0E5-C5CF-467E-A6DA-5E332638DF24}"/>
              </a:ext>
            </a:extLst>
          </p:cNvPr>
          <p:cNvGrpSpPr/>
          <p:nvPr/>
        </p:nvGrpSpPr>
        <p:grpSpPr>
          <a:xfrm>
            <a:off x="1236881" y="275053"/>
            <a:ext cx="9581995" cy="1003680"/>
            <a:chOff x="290621" y="67842"/>
            <a:chExt cx="4650458" cy="100368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8D3BCD6-4163-4017-BB54-CD7638654A8F}"/>
                </a:ext>
              </a:extLst>
            </p:cNvPr>
            <p:cNvSpPr/>
            <p:nvPr/>
          </p:nvSpPr>
          <p:spPr>
            <a:xfrm>
              <a:off x="325680" y="67842"/>
              <a:ext cx="4559522" cy="10036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3A8CD285-5EB0-4423-8CC8-7C036C88DD16}"/>
                </a:ext>
              </a:extLst>
            </p:cNvPr>
            <p:cNvSpPr txBox="1"/>
            <p:nvPr/>
          </p:nvSpPr>
          <p:spPr>
            <a:xfrm>
              <a:off x="290621" y="125982"/>
              <a:ext cx="4650458" cy="905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2339" tIns="0" rIns="172339" bIns="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400" b="1" kern="1200" dirty="0"/>
                <a:t>Examples of Risk Management Tools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7D18DB6-9D6A-41DC-A84F-EB54B4CE4E81}"/>
              </a:ext>
            </a:extLst>
          </p:cNvPr>
          <p:cNvSpPr txBox="1"/>
          <p:nvPr/>
        </p:nvSpPr>
        <p:spPr>
          <a:xfrm>
            <a:off x="454411" y="1651612"/>
            <a:ext cx="242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Risk Assessment Report</a:t>
            </a:r>
          </a:p>
        </p:txBody>
      </p:sp>
      <p:pic>
        <p:nvPicPr>
          <p:cNvPr id="1030" name="Picture 6" descr="Image result for drone png">
            <a:extLst>
              <a:ext uri="{FF2B5EF4-FFF2-40B4-BE49-F238E27FC236}">
                <a16:creationId xmlns:a16="http://schemas.microsoft.com/office/drawing/2014/main" id="{15B56CF8-2EA9-4D1C-9C59-B80D83FD6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168" y="2097291"/>
            <a:ext cx="2342921" cy="138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392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A28FF-1A00-4508-AB64-6711756D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Reserve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1B602-954C-4BC9-A4CB-88485CF6D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/>
              <a:t>One of the Most Under-Utilized Tools for an Association</a:t>
            </a:r>
          </a:p>
          <a:p>
            <a:pPr marL="0" indent="0" algn="ctr">
              <a:buNone/>
            </a:pPr>
            <a:r>
              <a:rPr lang="en-US" dirty="0"/>
              <a:t>Why?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54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E5E348-5B4C-4FCD-8345-8CCC2C35C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196" y="337231"/>
            <a:ext cx="7451608" cy="22071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7FABD2-2467-4828-8894-BB8DAC45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830" y="2881617"/>
            <a:ext cx="8384340" cy="352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34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59041-A3DE-48A0-8C3E-E08BAE310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" b="118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73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F28BDE-220A-4863-ADB7-760C18E8A6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7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3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0E6283-8702-4D8D-AC5F-E9F067169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75" y="0"/>
            <a:ext cx="9998029" cy="4449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70B81D-37D4-42DD-8E7C-75F738448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75" y="4182928"/>
            <a:ext cx="9921829" cy="267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8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86A20A-60E4-4550-9ABC-11D07C70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85363"/>
            <a:ext cx="5294716" cy="448727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F149800-FE77-4B83-A662-692D57AE2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1178746"/>
            <a:ext cx="5294715" cy="450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1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245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Potential Strategies  to Minimize Rate Increases  While  Maintaining Property Coverages for  Your Association</vt:lpstr>
      <vt:lpstr>Changes to Insurance in the Marketplace</vt:lpstr>
      <vt:lpstr>PowerPoint Presentation</vt:lpstr>
      <vt:lpstr>Changes in Insurance Coverage </vt:lpstr>
      <vt:lpstr>Apples Versus Oranges</vt:lpstr>
      <vt:lpstr>Strategies to Combat Rate Increases &amp; Decreases  in Coverage</vt:lpstr>
      <vt:lpstr>PowerPoint Presentation</vt:lpstr>
      <vt:lpstr>Reserve Studies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Potential Strategies  to Minimize Rate Increases  While  Maintaining Property Coverages for  Your Association</dc:title>
  <dc:creator>condoinsurancebroker@gmail.com</dc:creator>
  <cp:lastModifiedBy>condoinsurancebroker@gmail.com</cp:lastModifiedBy>
  <cp:revision>1</cp:revision>
  <dcterms:created xsi:type="dcterms:W3CDTF">2020-01-16T16:33:30Z</dcterms:created>
  <dcterms:modified xsi:type="dcterms:W3CDTF">2020-01-16T16:34:38Z</dcterms:modified>
</cp:coreProperties>
</file>